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6"/>
  </p:notesMasterIdLst>
  <p:sldIdLst>
    <p:sldId id="256" r:id="rId4"/>
    <p:sldId id="491" r:id="rId5"/>
    <p:sldId id="492" r:id="rId6"/>
    <p:sldId id="258" r:id="rId7"/>
    <p:sldId id="259" r:id="rId8"/>
    <p:sldId id="260" r:id="rId9"/>
    <p:sldId id="493" r:id="rId10"/>
    <p:sldId id="494" r:id="rId11"/>
    <p:sldId id="495" r:id="rId12"/>
    <p:sldId id="496" r:id="rId13"/>
    <p:sldId id="482" r:id="rId14"/>
    <p:sldId id="483" r:id="rId15"/>
    <p:sldId id="422" r:id="rId16"/>
    <p:sldId id="268" r:id="rId17"/>
    <p:sldId id="351" r:id="rId18"/>
    <p:sldId id="352" r:id="rId19"/>
    <p:sldId id="497" r:id="rId20"/>
    <p:sldId id="498" r:id="rId21"/>
    <p:sldId id="499" r:id="rId22"/>
    <p:sldId id="500" r:id="rId23"/>
    <p:sldId id="372" r:id="rId24"/>
    <p:sldId id="273" r:id="rId25"/>
    <p:sldId id="501" r:id="rId26"/>
    <p:sldId id="427" r:id="rId27"/>
    <p:sldId id="277" r:id="rId28"/>
    <p:sldId id="502" r:id="rId29"/>
    <p:sldId id="386" r:id="rId30"/>
    <p:sldId id="503" r:id="rId31"/>
    <p:sldId id="504" r:id="rId32"/>
    <p:sldId id="505" r:id="rId33"/>
    <p:sldId id="281"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92857"/>
  </p:normalViewPr>
  <p:slideViewPr>
    <p:cSldViewPr snapToGrid="0" snapToObjects="1">
      <p:cViewPr varScale="1">
        <p:scale>
          <a:sx n="118" d="100"/>
          <a:sy n="118" d="100"/>
        </p:scale>
        <p:origin x="376" y="192"/>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5d456e628_9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74" name="Google Shape;374;g75d456e628_9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837029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8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787306e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787306e7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23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712a455b83_34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61" name="Google Shape;561;g712a455b83_3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22783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e39028d20_14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e39028d20_14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g5e39028d20_14_53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10107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5e39028d20_14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5e39028d20_14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g5e39028d20_14_6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051807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732c3eb6f8_9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g732c3eb6f8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36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5e39028d20_14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5e39028d20_14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g5e39028d20_14_77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693985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709eaae490_9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709eaae490_9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g709eaae490_9_13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23</a:t>
            </a:fld>
            <a:endParaRPr/>
          </a:p>
        </p:txBody>
      </p:sp>
    </p:spTree>
    <p:extLst>
      <p:ext uri="{BB962C8B-B14F-4D97-AF65-F5344CB8AC3E}">
        <p14:creationId xmlns:p14="http://schemas.microsoft.com/office/powerpoint/2010/main" val="1987454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7b78063704_38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7b78063704_38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g7b78063704_38_16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1280484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4d2db3fc_4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4d2db3fc_4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g704d2db3fc_49_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1635446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7017e08771_4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7017e08771_4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10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32c3eb6f8_9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32c3eb6f8_9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908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7017e08771_46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7017e08771_46_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43</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221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d1ca79dfc_18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d1ca79dfc_18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216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42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image" Target="../media/image1.png"/><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heme" Target="../theme/theme3.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2" r:id="rId19"/>
    <p:sldLayoutId id="2147483723" r:id="rId20"/>
    <p:sldLayoutId id="2147483724" r:id="rId21"/>
    <p:sldLayoutId id="2147483725" r:id="rId22"/>
    <p:sldLayoutId id="2147483726" r:id="rId23"/>
    <p:sldLayoutId id="2147483727"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28.png"/><Relationship Id="rId117" Type="http://schemas.openxmlformats.org/officeDocument/2006/relationships/image" Target="../media/image219.png"/><Relationship Id="rId21" Type="http://schemas.openxmlformats.org/officeDocument/2006/relationships/image" Target="../media/image123.png"/><Relationship Id="rId42" Type="http://schemas.openxmlformats.org/officeDocument/2006/relationships/image" Target="../media/image144.png"/><Relationship Id="rId47" Type="http://schemas.openxmlformats.org/officeDocument/2006/relationships/image" Target="../media/image149.png"/><Relationship Id="rId63" Type="http://schemas.openxmlformats.org/officeDocument/2006/relationships/image" Target="../media/image165.png"/><Relationship Id="rId68" Type="http://schemas.openxmlformats.org/officeDocument/2006/relationships/image" Target="../media/image170.png"/><Relationship Id="rId84" Type="http://schemas.openxmlformats.org/officeDocument/2006/relationships/image" Target="../media/image186.png"/><Relationship Id="rId89" Type="http://schemas.openxmlformats.org/officeDocument/2006/relationships/image" Target="../media/image191.png"/><Relationship Id="rId112" Type="http://schemas.openxmlformats.org/officeDocument/2006/relationships/image" Target="../media/image214.png"/><Relationship Id="rId16" Type="http://schemas.openxmlformats.org/officeDocument/2006/relationships/image" Target="../media/image118.png"/><Relationship Id="rId107" Type="http://schemas.openxmlformats.org/officeDocument/2006/relationships/image" Target="../media/image209.png"/><Relationship Id="rId11" Type="http://schemas.openxmlformats.org/officeDocument/2006/relationships/image" Target="../media/image113.png"/><Relationship Id="rId32" Type="http://schemas.openxmlformats.org/officeDocument/2006/relationships/image" Target="../media/image134.png"/><Relationship Id="rId37" Type="http://schemas.openxmlformats.org/officeDocument/2006/relationships/image" Target="../media/image139.png"/><Relationship Id="rId53" Type="http://schemas.openxmlformats.org/officeDocument/2006/relationships/image" Target="../media/image155.png"/><Relationship Id="rId58" Type="http://schemas.openxmlformats.org/officeDocument/2006/relationships/image" Target="../media/image160.png"/><Relationship Id="rId74" Type="http://schemas.openxmlformats.org/officeDocument/2006/relationships/image" Target="../media/image176.png"/><Relationship Id="rId79" Type="http://schemas.openxmlformats.org/officeDocument/2006/relationships/image" Target="../media/image181.png"/><Relationship Id="rId102" Type="http://schemas.openxmlformats.org/officeDocument/2006/relationships/image" Target="../media/image204.png"/><Relationship Id="rId123" Type="http://schemas.openxmlformats.org/officeDocument/2006/relationships/image" Target="../media/image225.png"/><Relationship Id="rId5" Type="http://schemas.openxmlformats.org/officeDocument/2006/relationships/image" Target="../media/image107.png"/><Relationship Id="rId90" Type="http://schemas.openxmlformats.org/officeDocument/2006/relationships/image" Target="../media/image192.png"/><Relationship Id="rId95" Type="http://schemas.openxmlformats.org/officeDocument/2006/relationships/image" Target="../media/image197.png"/><Relationship Id="rId22" Type="http://schemas.openxmlformats.org/officeDocument/2006/relationships/image" Target="../media/image124.png"/><Relationship Id="rId27" Type="http://schemas.openxmlformats.org/officeDocument/2006/relationships/image" Target="../media/image129.png"/><Relationship Id="rId43" Type="http://schemas.openxmlformats.org/officeDocument/2006/relationships/image" Target="../media/image145.png"/><Relationship Id="rId48" Type="http://schemas.openxmlformats.org/officeDocument/2006/relationships/image" Target="../media/image150.png"/><Relationship Id="rId64" Type="http://schemas.openxmlformats.org/officeDocument/2006/relationships/image" Target="../media/image166.png"/><Relationship Id="rId69" Type="http://schemas.openxmlformats.org/officeDocument/2006/relationships/image" Target="../media/image171.png"/><Relationship Id="rId113" Type="http://schemas.openxmlformats.org/officeDocument/2006/relationships/image" Target="../media/image215.png"/><Relationship Id="rId118" Type="http://schemas.openxmlformats.org/officeDocument/2006/relationships/image" Target="../media/image220.png"/><Relationship Id="rId80" Type="http://schemas.openxmlformats.org/officeDocument/2006/relationships/image" Target="../media/image182.png"/><Relationship Id="rId85" Type="http://schemas.openxmlformats.org/officeDocument/2006/relationships/image" Target="../media/image187.png"/><Relationship Id="rId12" Type="http://schemas.openxmlformats.org/officeDocument/2006/relationships/image" Target="../media/image114.png"/><Relationship Id="rId17" Type="http://schemas.openxmlformats.org/officeDocument/2006/relationships/image" Target="../media/image119.png"/><Relationship Id="rId33" Type="http://schemas.openxmlformats.org/officeDocument/2006/relationships/image" Target="../media/image135.png"/><Relationship Id="rId38" Type="http://schemas.openxmlformats.org/officeDocument/2006/relationships/image" Target="../media/image140.png"/><Relationship Id="rId59" Type="http://schemas.openxmlformats.org/officeDocument/2006/relationships/image" Target="../media/image161.png"/><Relationship Id="rId103" Type="http://schemas.openxmlformats.org/officeDocument/2006/relationships/image" Target="../media/image205.png"/><Relationship Id="rId108" Type="http://schemas.openxmlformats.org/officeDocument/2006/relationships/image" Target="../media/image210.png"/><Relationship Id="rId124" Type="http://schemas.openxmlformats.org/officeDocument/2006/relationships/image" Target="../media/image226.png"/><Relationship Id="rId54" Type="http://schemas.openxmlformats.org/officeDocument/2006/relationships/image" Target="../media/image156.png"/><Relationship Id="rId70" Type="http://schemas.openxmlformats.org/officeDocument/2006/relationships/image" Target="../media/image172.png"/><Relationship Id="rId75" Type="http://schemas.openxmlformats.org/officeDocument/2006/relationships/image" Target="../media/image177.png"/><Relationship Id="rId91" Type="http://schemas.openxmlformats.org/officeDocument/2006/relationships/image" Target="../media/image193.png"/><Relationship Id="rId96" Type="http://schemas.openxmlformats.org/officeDocument/2006/relationships/image" Target="../media/image198.png"/><Relationship Id="rId1" Type="http://schemas.openxmlformats.org/officeDocument/2006/relationships/slideLayout" Target="../slideLayouts/slideLayout26.xml"/><Relationship Id="rId6" Type="http://schemas.openxmlformats.org/officeDocument/2006/relationships/image" Target="../media/image108.png"/><Relationship Id="rId23" Type="http://schemas.openxmlformats.org/officeDocument/2006/relationships/image" Target="../media/image125.png"/><Relationship Id="rId28" Type="http://schemas.openxmlformats.org/officeDocument/2006/relationships/image" Target="../media/image130.png"/><Relationship Id="rId49" Type="http://schemas.openxmlformats.org/officeDocument/2006/relationships/image" Target="../media/image151.png"/><Relationship Id="rId114" Type="http://schemas.openxmlformats.org/officeDocument/2006/relationships/image" Target="../media/image216.png"/><Relationship Id="rId119" Type="http://schemas.openxmlformats.org/officeDocument/2006/relationships/image" Target="../media/image221.png"/><Relationship Id="rId44" Type="http://schemas.openxmlformats.org/officeDocument/2006/relationships/image" Target="../media/image146.png"/><Relationship Id="rId60" Type="http://schemas.openxmlformats.org/officeDocument/2006/relationships/image" Target="../media/image162.png"/><Relationship Id="rId65" Type="http://schemas.openxmlformats.org/officeDocument/2006/relationships/image" Target="../media/image167.png"/><Relationship Id="rId81" Type="http://schemas.openxmlformats.org/officeDocument/2006/relationships/image" Target="../media/image183.png"/><Relationship Id="rId86" Type="http://schemas.openxmlformats.org/officeDocument/2006/relationships/image" Target="../media/image188.png"/><Relationship Id="rId13" Type="http://schemas.openxmlformats.org/officeDocument/2006/relationships/image" Target="../media/image115.png"/><Relationship Id="rId18" Type="http://schemas.openxmlformats.org/officeDocument/2006/relationships/image" Target="../media/image120.png"/><Relationship Id="rId39" Type="http://schemas.openxmlformats.org/officeDocument/2006/relationships/image" Target="../media/image141.png"/><Relationship Id="rId109" Type="http://schemas.openxmlformats.org/officeDocument/2006/relationships/image" Target="../media/image211.png"/><Relationship Id="rId34" Type="http://schemas.openxmlformats.org/officeDocument/2006/relationships/image" Target="../media/image136.png"/><Relationship Id="rId50" Type="http://schemas.openxmlformats.org/officeDocument/2006/relationships/image" Target="../media/image152.png"/><Relationship Id="rId55" Type="http://schemas.openxmlformats.org/officeDocument/2006/relationships/image" Target="../media/image157.png"/><Relationship Id="rId76" Type="http://schemas.openxmlformats.org/officeDocument/2006/relationships/image" Target="../media/image178.png"/><Relationship Id="rId97" Type="http://schemas.openxmlformats.org/officeDocument/2006/relationships/image" Target="../media/image199.png"/><Relationship Id="rId104" Type="http://schemas.openxmlformats.org/officeDocument/2006/relationships/image" Target="../media/image206.png"/><Relationship Id="rId120" Type="http://schemas.openxmlformats.org/officeDocument/2006/relationships/image" Target="../media/image222.png"/><Relationship Id="rId125" Type="http://schemas.openxmlformats.org/officeDocument/2006/relationships/image" Target="../media/image227.png"/><Relationship Id="rId7" Type="http://schemas.openxmlformats.org/officeDocument/2006/relationships/image" Target="../media/image109.png"/><Relationship Id="rId71" Type="http://schemas.openxmlformats.org/officeDocument/2006/relationships/image" Target="../media/image173.png"/><Relationship Id="rId92" Type="http://schemas.openxmlformats.org/officeDocument/2006/relationships/image" Target="../media/image194.png"/><Relationship Id="rId2" Type="http://schemas.openxmlformats.org/officeDocument/2006/relationships/notesSlide" Target="../notesSlides/notesSlide10.xml"/><Relationship Id="rId29" Type="http://schemas.openxmlformats.org/officeDocument/2006/relationships/image" Target="../media/image131.png"/><Relationship Id="rId24" Type="http://schemas.openxmlformats.org/officeDocument/2006/relationships/image" Target="../media/image126.png"/><Relationship Id="rId40" Type="http://schemas.openxmlformats.org/officeDocument/2006/relationships/image" Target="../media/image142.png"/><Relationship Id="rId45" Type="http://schemas.openxmlformats.org/officeDocument/2006/relationships/image" Target="../media/image147.png"/><Relationship Id="rId66" Type="http://schemas.openxmlformats.org/officeDocument/2006/relationships/image" Target="../media/image168.png"/><Relationship Id="rId87" Type="http://schemas.openxmlformats.org/officeDocument/2006/relationships/image" Target="../media/image189.png"/><Relationship Id="rId110" Type="http://schemas.openxmlformats.org/officeDocument/2006/relationships/image" Target="../media/image212.png"/><Relationship Id="rId115" Type="http://schemas.openxmlformats.org/officeDocument/2006/relationships/image" Target="../media/image217.png"/><Relationship Id="rId61" Type="http://schemas.openxmlformats.org/officeDocument/2006/relationships/image" Target="../media/image163.png"/><Relationship Id="rId82" Type="http://schemas.openxmlformats.org/officeDocument/2006/relationships/image" Target="../media/image184.png"/><Relationship Id="rId19" Type="http://schemas.openxmlformats.org/officeDocument/2006/relationships/image" Target="../media/image121.png"/><Relationship Id="rId14" Type="http://schemas.openxmlformats.org/officeDocument/2006/relationships/image" Target="../media/image116.png"/><Relationship Id="rId30" Type="http://schemas.openxmlformats.org/officeDocument/2006/relationships/image" Target="../media/image132.png"/><Relationship Id="rId35" Type="http://schemas.openxmlformats.org/officeDocument/2006/relationships/image" Target="../media/image137.png"/><Relationship Id="rId56" Type="http://schemas.openxmlformats.org/officeDocument/2006/relationships/image" Target="../media/image158.png"/><Relationship Id="rId77" Type="http://schemas.openxmlformats.org/officeDocument/2006/relationships/image" Target="../media/image179.png"/><Relationship Id="rId100" Type="http://schemas.openxmlformats.org/officeDocument/2006/relationships/image" Target="../media/image202.png"/><Relationship Id="rId105" Type="http://schemas.openxmlformats.org/officeDocument/2006/relationships/image" Target="../media/image207.png"/><Relationship Id="rId126" Type="http://schemas.openxmlformats.org/officeDocument/2006/relationships/image" Target="../media/image228.png"/><Relationship Id="rId8" Type="http://schemas.openxmlformats.org/officeDocument/2006/relationships/image" Target="../media/image110.png"/><Relationship Id="rId51" Type="http://schemas.openxmlformats.org/officeDocument/2006/relationships/image" Target="../media/image153.png"/><Relationship Id="rId72" Type="http://schemas.openxmlformats.org/officeDocument/2006/relationships/image" Target="../media/image174.png"/><Relationship Id="rId93" Type="http://schemas.openxmlformats.org/officeDocument/2006/relationships/image" Target="../media/image195.png"/><Relationship Id="rId98" Type="http://schemas.openxmlformats.org/officeDocument/2006/relationships/image" Target="../media/image200.png"/><Relationship Id="rId121" Type="http://schemas.openxmlformats.org/officeDocument/2006/relationships/image" Target="../media/image223.png"/><Relationship Id="rId3" Type="http://schemas.openxmlformats.org/officeDocument/2006/relationships/image" Target="../media/image105.png"/><Relationship Id="rId25" Type="http://schemas.openxmlformats.org/officeDocument/2006/relationships/image" Target="../media/image127.png"/><Relationship Id="rId46" Type="http://schemas.openxmlformats.org/officeDocument/2006/relationships/image" Target="../media/image148.png"/><Relationship Id="rId67" Type="http://schemas.openxmlformats.org/officeDocument/2006/relationships/image" Target="../media/image169.png"/><Relationship Id="rId116" Type="http://schemas.openxmlformats.org/officeDocument/2006/relationships/image" Target="../media/image218.png"/><Relationship Id="rId20" Type="http://schemas.openxmlformats.org/officeDocument/2006/relationships/image" Target="../media/image122.png"/><Relationship Id="rId41" Type="http://schemas.openxmlformats.org/officeDocument/2006/relationships/image" Target="../media/image143.png"/><Relationship Id="rId62" Type="http://schemas.openxmlformats.org/officeDocument/2006/relationships/image" Target="../media/image164.png"/><Relationship Id="rId83" Type="http://schemas.openxmlformats.org/officeDocument/2006/relationships/image" Target="../media/image185.png"/><Relationship Id="rId88" Type="http://schemas.openxmlformats.org/officeDocument/2006/relationships/image" Target="../media/image190.png"/><Relationship Id="rId111" Type="http://schemas.openxmlformats.org/officeDocument/2006/relationships/image" Target="../media/image213.png"/><Relationship Id="rId15" Type="http://schemas.openxmlformats.org/officeDocument/2006/relationships/image" Target="../media/image117.png"/><Relationship Id="rId36" Type="http://schemas.openxmlformats.org/officeDocument/2006/relationships/image" Target="../media/image138.png"/><Relationship Id="rId57" Type="http://schemas.openxmlformats.org/officeDocument/2006/relationships/image" Target="../media/image159.png"/><Relationship Id="rId106" Type="http://schemas.openxmlformats.org/officeDocument/2006/relationships/image" Target="../media/image208.png"/><Relationship Id="rId127" Type="http://schemas.openxmlformats.org/officeDocument/2006/relationships/image" Target="../media/image229.png"/><Relationship Id="rId10" Type="http://schemas.openxmlformats.org/officeDocument/2006/relationships/image" Target="../media/image112.png"/><Relationship Id="rId31" Type="http://schemas.openxmlformats.org/officeDocument/2006/relationships/image" Target="../media/image133.png"/><Relationship Id="rId52" Type="http://schemas.openxmlformats.org/officeDocument/2006/relationships/image" Target="../media/image154.png"/><Relationship Id="rId73" Type="http://schemas.openxmlformats.org/officeDocument/2006/relationships/image" Target="../media/image175.png"/><Relationship Id="rId78" Type="http://schemas.openxmlformats.org/officeDocument/2006/relationships/image" Target="../media/image180.png"/><Relationship Id="rId94" Type="http://schemas.openxmlformats.org/officeDocument/2006/relationships/image" Target="../media/image196.png"/><Relationship Id="rId99" Type="http://schemas.openxmlformats.org/officeDocument/2006/relationships/image" Target="../media/image201.png"/><Relationship Id="rId101" Type="http://schemas.openxmlformats.org/officeDocument/2006/relationships/image" Target="../media/image203.png"/><Relationship Id="rId122" Type="http://schemas.openxmlformats.org/officeDocument/2006/relationships/image" Target="../media/image224.png"/><Relationship Id="rId4" Type="http://schemas.openxmlformats.org/officeDocument/2006/relationships/image" Target="../media/image106.png"/><Relationship Id="rId9" Type="http://schemas.openxmlformats.org/officeDocument/2006/relationships/image" Target="../media/image1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hyperlink" Target="https://github.com/cncf/wg-serverless" TargetMode="External"/><Relationship Id="rId7" Type="http://schemas.openxmlformats.org/officeDocument/2006/relationships/image" Target="../media/image232.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3" Type="http://schemas.openxmlformats.org/officeDocument/2006/relationships/image" Target="../media/image244.png"/><Relationship Id="rId18" Type="http://schemas.openxmlformats.org/officeDocument/2006/relationships/image" Target="../media/image249.png"/><Relationship Id="rId26" Type="http://schemas.openxmlformats.org/officeDocument/2006/relationships/image" Target="../media/image41.png"/><Relationship Id="rId39" Type="http://schemas.openxmlformats.org/officeDocument/2006/relationships/image" Target="../media/image265.png"/><Relationship Id="rId21" Type="http://schemas.openxmlformats.org/officeDocument/2006/relationships/image" Target="../media/image251.png"/><Relationship Id="rId34" Type="http://schemas.openxmlformats.org/officeDocument/2006/relationships/image" Target="../media/image43.png"/><Relationship Id="rId42" Type="http://schemas.openxmlformats.org/officeDocument/2006/relationships/image" Target="../media/image268.png"/><Relationship Id="rId47" Type="http://schemas.openxmlformats.org/officeDocument/2006/relationships/image" Target="../media/image48.png"/><Relationship Id="rId50" Type="http://schemas.openxmlformats.org/officeDocument/2006/relationships/image" Target="../media/image51.png"/><Relationship Id="rId7" Type="http://schemas.openxmlformats.org/officeDocument/2006/relationships/image" Target="../media/image238.png"/><Relationship Id="rId2" Type="http://schemas.openxmlformats.org/officeDocument/2006/relationships/notesSlide" Target="../notesSlides/notesSlide17.xml"/><Relationship Id="rId16" Type="http://schemas.openxmlformats.org/officeDocument/2006/relationships/image" Target="../media/image247.png"/><Relationship Id="rId29" Type="http://schemas.openxmlformats.org/officeDocument/2006/relationships/image" Target="../media/image256.png"/><Relationship Id="rId11" Type="http://schemas.openxmlformats.org/officeDocument/2006/relationships/image" Target="../media/image242.png"/><Relationship Id="rId24" Type="http://schemas.openxmlformats.org/officeDocument/2006/relationships/image" Target="../media/image40.png"/><Relationship Id="rId32" Type="http://schemas.openxmlformats.org/officeDocument/2006/relationships/image" Target="../media/image259.png"/><Relationship Id="rId37" Type="http://schemas.openxmlformats.org/officeDocument/2006/relationships/image" Target="../media/image263.png"/><Relationship Id="rId40" Type="http://schemas.openxmlformats.org/officeDocument/2006/relationships/image" Target="../media/image266.png"/><Relationship Id="rId45" Type="http://schemas.openxmlformats.org/officeDocument/2006/relationships/image" Target="../media/image46.png"/><Relationship Id="rId53" Type="http://schemas.openxmlformats.org/officeDocument/2006/relationships/image" Target="../media/image270.png"/><Relationship Id="rId5" Type="http://schemas.openxmlformats.org/officeDocument/2006/relationships/image" Target="../media/image236.png"/><Relationship Id="rId10" Type="http://schemas.openxmlformats.org/officeDocument/2006/relationships/image" Target="../media/image241.png"/><Relationship Id="rId19" Type="http://schemas.openxmlformats.org/officeDocument/2006/relationships/image" Target="../media/image250.png"/><Relationship Id="rId31" Type="http://schemas.openxmlformats.org/officeDocument/2006/relationships/image" Target="../media/image258.png"/><Relationship Id="rId44" Type="http://schemas.openxmlformats.org/officeDocument/2006/relationships/image" Target="../media/image45.png"/><Relationship Id="rId52" Type="http://schemas.openxmlformats.org/officeDocument/2006/relationships/image" Target="../media/image53.png"/><Relationship Id="rId4" Type="http://schemas.openxmlformats.org/officeDocument/2006/relationships/image" Target="../media/image235.png"/><Relationship Id="rId9" Type="http://schemas.openxmlformats.org/officeDocument/2006/relationships/image" Target="../media/image240.png"/><Relationship Id="rId14" Type="http://schemas.openxmlformats.org/officeDocument/2006/relationships/image" Target="../media/image245.png"/><Relationship Id="rId22" Type="http://schemas.openxmlformats.org/officeDocument/2006/relationships/image" Target="../media/image38.png"/><Relationship Id="rId27" Type="http://schemas.openxmlformats.org/officeDocument/2006/relationships/image" Target="../media/image254.png"/><Relationship Id="rId30" Type="http://schemas.openxmlformats.org/officeDocument/2006/relationships/image" Target="../media/image257.png"/><Relationship Id="rId35" Type="http://schemas.openxmlformats.org/officeDocument/2006/relationships/image" Target="../media/image261.png"/><Relationship Id="rId43" Type="http://schemas.openxmlformats.org/officeDocument/2006/relationships/image" Target="../media/image269.png"/><Relationship Id="rId48" Type="http://schemas.openxmlformats.org/officeDocument/2006/relationships/image" Target="../media/image49.png"/><Relationship Id="rId8" Type="http://schemas.openxmlformats.org/officeDocument/2006/relationships/image" Target="../media/image239.png"/><Relationship Id="rId51" Type="http://schemas.openxmlformats.org/officeDocument/2006/relationships/image" Target="../media/image52.png"/><Relationship Id="rId3" Type="http://schemas.openxmlformats.org/officeDocument/2006/relationships/image" Target="../media/image234.png"/><Relationship Id="rId12" Type="http://schemas.openxmlformats.org/officeDocument/2006/relationships/image" Target="../media/image243.png"/><Relationship Id="rId17" Type="http://schemas.openxmlformats.org/officeDocument/2006/relationships/image" Target="../media/image248.png"/><Relationship Id="rId25" Type="http://schemas.openxmlformats.org/officeDocument/2006/relationships/image" Target="../media/image253.png"/><Relationship Id="rId33" Type="http://schemas.openxmlformats.org/officeDocument/2006/relationships/image" Target="../media/image260.png"/><Relationship Id="rId38" Type="http://schemas.openxmlformats.org/officeDocument/2006/relationships/image" Target="../media/image264.png"/><Relationship Id="rId46" Type="http://schemas.openxmlformats.org/officeDocument/2006/relationships/image" Target="../media/image47.png"/><Relationship Id="rId20" Type="http://schemas.openxmlformats.org/officeDocument/2006/relationships/image" Target="../media/image36.png"/><Relationship Id="rId41" Type="http://schemas.openxmlformats.org/officeDocument/2006/relationships/image" Target="../media/image267.png"/><Relationship Id="rId54" Type="http://schemas.openxmlformats.org/officeDocument/2006/relationships/image" Target="../media/image271.png"/><Relationship Id="rId1" Type="http://schemas.openxmlformats.org/officeDocument/2006/relationships/slideLayout" Target="../slideLayouts/slideLayout26.xml"/><Relationship Id="rId6" Type="http://schemas.openxmlformats.org/officeDocument/2006/relationships/image" Target="../media/image237.png"/><Relationship Id="rId15" Type="http://schemas.openxmlformats.org/officeDocument/2006/relationships/image" Target="../media/image246.png"/><Relationship Id="rId23" Type="http://schemas.openxmlformats.org/officeDocument/2006/relationships/image" Target="../media/image252.png"/><Relationship Id="rId28" Type="http://schemas.openxmlformats.org/officeDocument/2006/relationships/image" Target="../media/image255.jpg"/><Relationship Id="rId36" Type="http://schemas.openxmlformats.org/officeDocument/2006/relationships/image" Target="../media/image262.png"/><Relationship Id="rId49" Type="http://schemas.openxmlformats.org/officeDocument/2006/relationships/image" Target="../media/image50.png"/></Relationships>
</file>

<file path=ppt/slides/_rels/slide18.xml.rels><?xml version="1.0" encoding="UTF-8" standalone="yes"?>
<Relationships xmlns="http://schemas.openxmlformats.org/package/2006/relationships"><Relationship Id="rId117" Type="http://schemas.openxmlformats.org/officeDocument/2006/relationships/image" Target="../media/image386.png"/><Relationship Id="rId21" Type="http://schemas.openxmlformats.org/officeDocument/2006/relationships/image" Target="../media/image290.png"/><Relationship Id="rId42" Type="http://schemas.openxmlformats.org/officeDocument/2006/relationships/image" Target="../media/image311.png"/><Relationship Id="rId63" Type="http://schemas.openxmlformats.org/officeDocument/2006/relationships/image" Target="../media/image332.png"/><Relationship Id="rId84" Type="http://schemas.openxmlformats.org/officeDocument/2006/relationships/image" Target="../media/image353.png"/><Relationship Id="rId138" Type="http://schemas.openxmlformats.org/officeDocument/2006/relationships/image" Target="../media/image407.png"/><Relationship Id="rId107" Type="http://schemas.openxmlformats.org/officeDocument/2006/relationships/image" Target="../media/image376.png"/><Relationship Id="rId11" Type="http://schemas.openxmlformats.org/officeDocument/2006/relationships/image" Target="../media/image280.png"/><Relationship Id="rId32" Type="http://schemas.openxmlformats.org/officeDocument/2006/relationships/image" Target="../media/image301.png"/><Relationship Id="rId37" Type="http://schemas.openxmlformats.org/officeDocument/2006/relationships/image" Target="../media/image306.png"/><Relationship Id="rId53" Type="http://schemas.openxmlformats.org/officeDocument/2006/relationships/image" Target="../media/image322.png"/><Relationship Id="rId58" Type="http://schemas.openxmlformats.org/officeDocument/2006/relationships/image" Target="../media/image327.png"/><Relationship Id="rId74" Type="http://schemas.openxmlformats.org/officeDocument/2006/relationships/image" Target="../media/image343.png"/><Relationship Id="rId79" Type="http://schemas.openxmlformats.org/officeDocument/2006/relationships/image" Target="../media/image348.png"/><Relationship Id="rId102" Type="http://schemas.openxmlformats.org/officeDocument/2006/relationships/image" Target="../media/image371.png"/><Relationship Id="rId123" Type="http://schemas.openxmlformats.org/officeDocument/2006/relationships/image" Target="../media/image392.png"/><Relationship Id="rId128" Type="http://schemas.openxmlformats.org/officeDocument/2006/relationships/image" Target="../media/image397.png"/><Relationship Id="rId5" Type="http://schemas.openxmlformats.org/officeDocument/2006/relationships/image" Target="../media/image274.png"/><Relationship Id="rId90" Type="http://schemas.openxmlformats.org/officeDocument/2006/relationships/image" Target="../media/image359.png"/><Relationship Id="rId95" Type="http://schemas.openxmlformats.org/officeDocument/2006/relationships/image" Target="../media/image364.png"/><Relationship Id="rId22" Type="http://schemas.openxmlformats.org/officeDocument/2006/relationships/image" Target="../media/image291.png"/><Relationship Id="rId27" Type="http://schemas.openxmlformats.org/officeDocument/2006/relationships/image" Target="../media/image296.png"/><Relationship Id="rId43" Type="http://schemas.openxmlformats.org/officeDocument/2006/relationships/image" Target="../media/image312.png"/><Relationship Id="rId48" Type="http://schemas.openxmlformats.org/officeDocument/2006/relationships/image" Target="../media/image317.png"/><Relationship Id="rId64" Type="http://schemas.openxmlformats.org/officeDocument/2006/relationships/image" Target="../media/image333.png"/><Relationship Id="rId69" Type="http://schemas.openxmlformats.org/officeDocument/2006/relationships/image" Target="../media/image338.png"/><Relationship Id="rId113" Type="http://schemas.openxmlformats.org/officeDocument/2006/relationships/image" Target="../media/image382.png"/><Relationship Id="rId118" Type="http://schemas.openxmlformats.org/officeDocument/2006/relationships/image" Target="../media/image387.png"/><Relationship Id="rId134" Type="http://schemas.openxmlformats.org/officeDocument/2006/relationships/image" Target="../media/image403.png"/><Relationship Id="rId139" Type="http://schemas.openxmlformats.org/officeDocument/2006/relationships/image" Target="../media/image408.png"/><Relationship Id="rId80" Type="http://schemas.openxmlformats.org/officeDocument/2006/relationships/image" Target="../media/image349.png"/><Relationship Id="rId85" Type="http://schemas.openxmlformats.org/officeDocument/2006/relationships/image" Target="../media/image354.png"/><Relationship Id="rId12" Type="http://schemas.openxmlformats.org/officeDocument/2006/relationships/image" Target="../media/image281.png"/><Relationship Id="rId17" Type="http://schemas.openxmlformats.org/officeDocument/2006/relationships/image" Target="../media/image286.jpeg"/><Relationship Id="rId33" Type="http://schemas.openxmlformats.org/officeDocument/2006/relationships/image" Target="../media/image302.png"/><Relationship Id="rId38" Type="http://schemas.openxmlformats.org/officeDocument/2006/relationships/image" Target="../media/image307.png"/><Relationship Id="rId59" Type="http://schemas.openxmlformats.org/officeDocument/2006/relationships/image" Target="../media/image328.png"/><Relationship Id="rId103" Type="http://schemas.openxmlformats.org/officeDocument/2006/relationships/image" Target="../media/image372.png"/><Relationship Id="rId108" Type="http://schemas.openxmlformats.org/officeDocument/2006/relationships/image" Target="../media/image377.png"/><Relationship Id="rId124" Type="http://schemas.openxmlformats.org/officeDocument/2006/relationships/image" Target="../media/image393.png"/><Relationship Id="rId129" Type="http://schemas.openxmlformats.org/officeDocument/2006/relationships/image" Target="../media/image398.png"/><Relationship Id="rId54" Type="http://schemas.openxmlformats.org/officeDocument/2006/relationships/image" Target="../media/image323.png"/><Relationship Id="rId70" Type="http://schemas.openxmlformats.org/officeDocument/2006/relationships/image" Target="../media/image339.png"/><Relationship Id="rId75" Type="http://schemas.openxmlformats.org/officeDocument/2006/relationships/image" Target="../media/image344.png"/><Relationship Id="rId91" Type="http://schemas.openxmlformats.org/officeDocument/2006/relationships/image" Target="../media/image360.png"/><Relationship Id="rId96" Type="http://schemas.openxmlformats.org/officeDocument/2006/relationships/image" Target="../media/image365.png"/><Relationship Id="rId140" Type="http://schemas.openxmlformats.org/officeDocument/2006/relationships/image" Target="../media/image409.png"/><Relationship Id="rId1" Type="http://schemas.openxmlformats.org/officeDocument/2006/relationships/slideLayout" Target="../slideLayouts/slideLayout26.xml"/><Relationship Id="rId6" Type="http://schemas.openxmlformats.org/officeDocument/2006/relationships/image" Target="../media/image275.png"/><Relationship Id="rId23" Type="http://schemas.openxmlformats.org/officeDocument/2006/relationships/image" Target="../media/image292.png"/><Relationship Id="rId28" Type="http://schemas.openxmlformats.org/officeDocument/2006/relationships/image" Target="../media/image297.png"/><Relationship Id="rId49" Type="http://schemas.openxmlformats.org/officeDocument/2006/relationships/image" Target="../media/image318.png"/><Relationship Id="rId114" Type="http://schemas.openxmlformats.org/officeDocument/2006/relationships/image" Target="../media/image383.png"/><Relationship Id="rId119" Type="http://schemas.openxmlformats.org/officeDocument/2006/relationships/image" Target="../media/image388.png"/><Relationship Id="rId44" Type="http://schemas.openxmlformats.org/officeDocument/2006/relationships/image" Target="../media/image313.png"/><Relationship Id="rId60" Type="http://schemas.openxmlformats.org/officeDocument/2006/relationships/image" Target="../media/image329.png"/><Relationship Id="rId65" Type="http://schemas.openxmlformats.org/officeDocument/2006/relationships/image" Target="../media/image334.png"/><Relationship Id="rId81" Type="http://schemas.openxmlformats.org/officeDocument/2006/relationships/image" Target="../media/image350.png"/><Relationship Id="rId86" Type="http://schemas.openxmlformats.org/officeDocument/2006/relationships/image" Target="../media/image355.png"/><Relationship Id="rId130" Type="http://schemas.openxmlformats.org/officeDocument/2006/relationships/image" Target="../media/image399.png"/><Relationship Id="rId135" Type="http://schemas.openxmlformats.org/officeDocument/2006/relationships/image" Target="../media/image404.png"/><Relationship Id="rId13" Type="http://schemas.openxmlformats.org/officeDocument/2006/relationships/image" Target="../media/image282.png"/><Relationship Id="rId18" Type="http://schemas.openxmlformats.org/officeDocument/2006/relationships/image" Target="../media/image287.png"/><Relationship Id="rId39" Type="http://schemas.openxmlformats.org/officeDocument/2006/relationships/image" Target="../media/image308.png"/><Relationship Id="rId109" Type="http://schemas.openxmlformats.org/officeDocument/2006/relationships/image" Target="../media/image378.png"/><Relationship Id="rId34" Type="http://schemas.openxmlformats.org/officeDocument/2006/relationships/image" Target="../media/image303.png"/><Relationship Id="rId50" Type="http://schemas.openxmlformats.org/officeDocument/2006/relationships/image" Target="../media/image319.png"/><Relationship Id="rId55" Type="http://schemas.openxmlformats.org/officeDocument/2006/relationships/image" Target="../media/image324.png"/><Relationship Id="rId76" Type="http://schemas.openxmlformats.org/officeDocument/2006/relationships/image" Target="../media/image345.png"/><Relationship Id="rId97" Type="http://schemas.openxmlformats.org/officeDocument/2006/relationships/image" Target="../media/image366.png"/><Relationship Id="rId104" Type="http://schemas.openxmlformats.org/officeDocument/2006/relationships/image" Target="../media/image373.png"/><Relationship Id="rId120" Type="http://schemas.openxmlformats.org/officeDocument/2006/relationships/image" Target="../media/image389.png"/><Relationship Id="rId125" Type="http://schemas.openxmlformats.org/officeDocument/2006/relationships/image" Target="../media/image394.png"/><Relationship Id="rId141" Type="http://schemas.openxmlformats.org/officeDocument/2006/relationships/image" Target="../media/image410.png"/><Relationship Id="rId7" Type="http://schemas.openxmlformats.org/officeDocument/2006/relationships/image" Target="../media/image276.png"/><Relationship Id="rId71" Type="http://schemas.openxmlformats.org/officeDocument/2006/relationships/image" Target="../media/image340.png"/><Relationship Id="rId92" Type="http://schemas.openxmlformats.org/officeDocument/2006/relationships/image" Target="../media/image361.png"/><Relationship Id="rId2" Type="http://schemas.openxmlformats.org/officeDocument/2006/relationships/notesSlide" Target="../notesSlides/notesSlide18.xml"/><Relationship Id="rId29" Type="http://schemas.openxmlformats.org/officeDocument/2006/relationships/image" Target="../media/image298.png"/><Relationship Id="rId24" Type="http://schemas.openxmlformats.org/officeDocument/2006/relationships/image" Target="../media/image293.png"/><Relationship Id="rId40" Type="http://schemas.openxmlformats.org/officeDocument/2006/relationships/image" Target="../media/image309.png"/><Relationship Id="rId45" Type="http://schemas.openxmlformats.org/officeDocument/2006/relationships/image" Target="../media/image314.png"/><Relationship Id="rId66" Type="http://schemas.openxmlformats.org/officeDocument/2006/relationships/image" Target="../media/image335.png"/><Relationship Id="rId87" Type="http://schemas.openxmlformats.org/officeDocument/2006/relationships/image" Target="../media/image356.png"/><Relationship Id="rId110" Type="http://schemas.openxmlformats.org/officeDocument/2006/relationships/image" Target="../media/image379.png"/><Relationship Id="rId115" Type="http://schemas.openxmlformats.org/officeDocument/2006/relationships/image" Target="../media/image384.png"/><Relationship Id="rId131" Type="http://schemas.openxmlformats.org/officeDocument/2006/relationships/image" Target="../media/image400.png"/><Relationship Id="rId136" Type="http://schemas.openxmlformats.org/officeDocument/2006/relationships/image" Target="../media/image405.png"/><Relationship Id="rId61" Type="http://schemas.openxmlformats.org/officeDocument/2006/relationships/image" Target="../media/image330.png"/><Relationship Id="rId82" Type="http://schemas.openxmlformats.org/officeDocument/2006/relationships/image" Target="../media/image351.png"/><Relationship Id="rId19" Type="http://schemas.openxmlformats.org/officeDocument/2006/relationships/image" Target="../media/image288.png"/><Relationship Id="rId14" Type="http://schemas.openxmlformats.org/officeDocument/2006/relationships/image" Target="../media/image283.png"/><Relationship Id="rId30" Type="http://schemas.openxmlformats.org/officeDocument/2006/relationships/image" Target="../media/image299.png"/><Relationship Id="rId35" Type="http://schemas.openxmlformats.org/officeDocument/2006/relationships/image" Target="../media/image304.png"/><Relationship Id="rId56" Type="http://schemas.openxmlformats.org/officeDocument/2006/relationships/image" Target="../media/image325.png"/><Relationship Id="rId77" Type="http://schemas.openxmlformats.org/officeDocument/2006/relationships/image" Target="../media/image346.png"/><Relationship Id="rId100" Type="http://schemas.openxmlformats.org/officeDocument/2006/relationships/image" Target="../media/image369.png"/><Relationship Id="rId105" Type="http://schemas.openxmlformats.org/officeDocument/2006/relationships/image" Target="../media/image374.png"/><Relationship Id="rId126" Type="http://schemas.openxmlformats.org/officeDocument/2006/relationships/image" Target="../media/image395.png"/><Relationship Id="rId8" Type="http://schemas.openxmlformats.org/officeDocument/2006/relationships/image" Target="../media/image277.png"/><Relationship Id="rId51" Type="http://schemas.openxmlformats.org/officeDocument/2006/relationships/image" Target="../media/image320.png"/><Relationship Id="rId72" Type="http://schemas.openxmlformats.org/officeDocument/2006/relationships/image" Target="../media/image341.png"/><Relationship Id="rId93" Type="http://schemas.openxmlformats.org/officeDocument/2006/relationships/image" Target="../media/image362.png"/><Relationship Id="rId98" Type="http://schemas.openxmlformats.org/officeDocument/2006/relationships/image" Target="../media/image367.png"/><Relationship Id="rId121" Type="http://schemas.openxmlformats.org/officeDocument/2006/relationships/image" Target="../media/image390.png"/><Relationship Id="rId142" Type="http://schemas.openxmlformats.org/officeDocument/2006/relationships/image" Target="../media/image411.png"/><Relationship Id="rId3" Type="http://schemas.openxmlformats.org/officeDocument/2006/relationships/image" Target="../media/image272.png"/><Relationship Id="rId25" Type="http://schemas.openxmlformats.org/officeDocument/2006/relationships/image" Target="../media/image294.png"/><Relationship Id="rId46" Type="http://schemas.openxmlformats.org/officeDocument/2006/relationships/image" Target="../media/image315.png"/><Relationship Id="rId67" Type="http://schemas.openxmlformats.org/officeDocument/2006/relationships/image" Target="../media/image336.png"/><Relationship Id="rId116" Type="http://schemas.openxmlformats.org/officeDocument/2006/relationships/image" Target="../media/image385.png"/><Relationship Id="rId137" Type="http://schemas.openxmlformats.org/officeDocument/2006/relationships/image" Target="../media/image406.png"/><Relationship Id="rId20" Type="http://schemas.openxmlformats.org/officeDocument/2006/relationships/image" Target="../media/image289.png"/><Relationship Id="rId41" Type="http://schemas.openxmlformats.org/officeDocument/2006/relationships/image" Target="../media/image310.png"/><Relationship Id="rId62" Type="http://schemas.openxmlformats.org/officeDocument/2006/relationships/image" Target="../media/image331.png"/><Relationship Id="rId83" Type="http://schemas.openxmlformats.org/officeDocument/2006/relationships/image" Target="../media/image352.png"/><Relationship Id="rId88" Type="http://schemas.openxmlformats.org/officeDocument/2006/relationships/image" Target="../media/image357.png"/><Relationship Id="rId111" Type="http://schemas.openxmlformats.org/officeDocument/2006/relationships/image" Target="../media/image380.png"/><Relationship Id="rId132" Type="http://schemas.openxmlformats.org/officeDocument/2006/relationships/image" Target="../media/image401.png"/><Relationship Id="rId15" Type="http://schemas.openxmlformats.org/officeDocument/2006/relationships/image" Target="../media/image284.png"/><Relationship Id="rId36" Type="http://schemas.openxmlformats.org/officeDocument/2006/relationships/image" Target="../media/image305.png"/><Relationship Id="rId57" Type="http://schemas.openxmlformats.org/officeDocument/2006/relationships/image" Target="../media/image326.png"/><Relationship Id="rId106" Type="http://schemas.openxmlformats.org/officeDocument/2006/relationships/image" Target="../media/image375.png"/><Relationship Id="rId127" Type="http://schemas.openxmlformats.org/officeDocument/2006/relationships/image" Target="../media/image396.png"/><Relationship Id="rId10" Type="http://schemas.openxmlformats.org/officeDocument/2006/relationships/image" Target="../media/image279.png"/><Relationship Id="rId31" Type="http://schemas.openxmlformats.org/officeDocument/2006/relationships/image" Target="../media/image300.png"/><Relationship Id="rId52" Type="http://schemas.openxmlformats.org/officeDocument/2006/relationships/image" Target="../media/image321.png"/><Relationship Id="rId73" Type="http://schemas.openxmlformats.org/officeDocument/2006/relationships/image" Target="../media/image342.png"/><Relationship Id="rId78" Type="http://schemas.openxmlformats.org/officeDocument/2006/relationships/image" Target="../media/image347.png"/><Relationship Id="rId94" Type="http://schemas.openxmlformats.org/officeDocument/2006/relationships/image" Target="../media/image363.png"/><Relationship Id="rId99" Type="http://schemas.openxmlformats.org/officeDocument/2006/relationships/image" Target="../media/image368.png"/><Relationship Id="rId101" Type="http://schemas.openxmlformats.org/officeDocument/2006/relationships/image" Target="../media/image370.png"/><Relationship Id="rId122" Type="http://schemas.openxmlformats.org/officeDocument/2006/relationships/image" Target="../media/image391.png"/><Relationship Id="rId143" Type="http://schemas.openxmlformats.org/officeDocument/2006/relationships/image" Target="../media/image412.png"/><Relationship Id="rId4" Type="http://schemas.openxmlformats.org/officeDocument/2006/relationships/image" Target="../media/image273.png"/><Relationship Id="rId9" Type="http://schemas.openxmlformats.org/officeDocument/2006/relationships/image" Target="../media/image278.png"/><Relationship Id="rId26" Type="http://schemas.openxmlformats.org/officeDocument/2006/relationships/image" Target="../media/image295.png"/><Relationship Id="rId47" Type="http://schemas.openxmlformats.org/officeDocument/2006/relationships/image" Target="../media/image316.png"/><Relationship Id="rId68" Type="http://schemas.openxmlformats.org/officeDocument/2006/relationships/image" Target="../media/image337.png"/><Relationship Id="rId89" Type="http://schemas.openxmlformats.org/officeDocument/2006/relationships/image" Target="../media/image358.png"/><Relationship Id="rId112" Type="http://schemas.openxmlformats.org/officeDocument/2006/relationships/image" Target="../media/image381.png"/><Relationship Id="rId133" Type="http://schemas.openxmlformats.org/officeDocument/2006/relationships/image" Target="../media/image402.png"/><Relationship Id="rId16" Type="http://schemas.openxmlformats.org/officeDocument/2006/relationships/image" Target="../media/image285.png"/></Relationships>
</file>

<file path=ppt/slides/_rels/slide19.xml.rels><?xml version="1.0" encoding="UTF-8" standalone="yes"?>
<Relationships xmlns="http://schemas.openxmlformats.org/package/2006/relationships"><Relationship Id="rId26" Type="http://schemas.openxmlformats.org/officeDocument/2006/relationships/image" Target="../media/image436.png"/><Relationship Id="rId117" Type="http://schemas.openxmlformats.org/officeDocument/2006/relationships/image" Target="../media/image526.png"/><Relationship Id="rId21" Type="http://schemas.openxmlformats.org/officeDocument/2006/relationships/image" Target="../media/image431.png"/><Relationship Id="rId42" Type="http://schemas.openxmlformats.org/officeDocument/2006/relationships/image" Target="../media/image162.png"/><Relationship Id="rId47" Type="http://schemas.openxmlformats.org/officeDocument/2006/relationships/image" Target="../media/image456.png"/><Relationship Id="rId63" Type="http://schemas.openxmlformats.org/officeDocument/2006/relationships/image" Target="../media/image472.png"/><Relationship Id="rId68" Type="http://schemas.openxmlformats.org/officeDocument/2006/relationships/image" Target="../media/image477.png"/><Relationship Id="rId84" Type="http://schemas.openxmlformats.org/officeDocument/2006/relationships/image" Target="../media/image493.png"/><Relationship Id="rId89" Type="http://schemas.openxmlformats.org/officeDocument/2006/relationships/image" Target="../media/image498.png"/><Relationship Id="rId112" Type="http://schemas.openxmlformats.org/officeDocument/2006/relationships/image" Target="../media/image521.png"/><Relationship Id="rId16" Type="http://schemas.openxmlformats.org/officeDocument/2006/relationships/image" Target="../media/image426.png"/><Relationship Id="rId107" Type="http://schemas.openxmlformats.org/officeDocument/2006/relationships/image" Target="../media/image516.png"/><Relationship Id="rId11" Type="http://schemas.openxmlformats.org/officeDocument/2006/relationships/image" Target="../media/image421.png"/><Relationship Id="rId32" Type="http://schemas.openxmlformats.org/officeDocument/2006/relationships/image" Target="../media/image442.png"/><Relationship Id="rId37" Type="http://schemas.openxmlformats.org/officeDocument/2006/relationships/image" Target="../media/image447.png"/><Relationship Id="rId53" Type="http://schemas.openxmlformats.org/officeDocument/2006/relationships/image" Target="../media/image462.png"/><Relationship Id="rId58" Type="http://schemas.openxmlformats.org/officeDocument/2006/relationships/image" Target="../media/image467.png"/><Relationship Id="rId74" Type="http://schemas.openxmlformats.org/officeDocument/2006/relationships/image" Target="../media/image483.png"/><Relationship Id="rId79" Type="http://schemas.openxmlformats.org/officeDocument/2006/relationships/image" Target="../media/image488.png"/><Relationship Id="rId102" Type="http://schemas.openxmlformats.org/officeDocument/2006/relationships/image" Target="../media/image511.png"/><Relationship Id="rId123" Type="http://schemas.openxmlformats.org/officeDocument/2006/relationships/image" Target="../media/image532.png"/><Relationship Id="rId128" Type="http://schemas.openxmlformats.org/officeDocument/2006/relationships/image" Target="../media/image536.png"/><Relationship Id="rId5" Type="http://schemas.openxmlformats.org/officeDocument/2006/relationships/image" Target="../media/image415.png"/><Relationship Id="rId90" Type="http://schemas.openxmlformats.org/officeDocument/2006/relationships/image" Target="../media/image499.png"/><Relationship Id="rId95" Type="http://schemas.openxmlformats.org/officeDocument/2006/relationships/image" Target="../media/image504.png"/><Relationship Id="rId22" Type="http://schemas.openxmlformats.org/officeDocument/2006/relationships/image" Target="../media/image432.png"/><Relationship Id="rId27" Type="http://schemas.openxmlformats.org/officeDocument/2006/relationships/image" Target="../media/image437.png"/><Relationship Id="rId43" Type="http://schemas.openxmlformats.org/officeDocument/2006/relationships/image" Target="../media/image452.png"/><Relationship Id="rId48" Type="http://schemas.openxmlformats.org/officeDocument/2006/relationships/image" Target="../media/image457.jpeg"/><Relationship Id="rId64" Type="http://schemas.openxmlformats.org/officeDocument/2006/relationships/image" Target="../media/image473.png"/><Relationship Id="rId69" Type="http://schemas.openxmlformats.org/officeDocument/2006/relationships/image" Target="../media/image478.png"/><Relationship Id="rId113" Type="http://schemas.openxmlformats.org/officeDocument/2006/relationships/image" Target="../media/image522.png"/><Relationship Id="rId118" Type="http://schemas.openxmlformats.org/officeDocument/2006/relationships/image" Target="../media/image527.png"/><Relationship Id="rId80" Type="http://schemas.openxmlformats.org/officeDocument/2006/relationships/image" Target="../media/image489.png"/><Relationship Id="rId85" Type="http://schemas.openxmlformats.org/officeDocument/2006/relationships/image" Target="../media/image494.png"/><Relationship Id="rId12" Type="http://schemas.openxmlformats.org/officeDocument/2006/relationships/image" Target="../media/image422.png"/><Relationship Id="rId17" Type="http://schemas.openxmlformats.org/officeDocument/2006/relationships/image" Target="../media/image427.png"/><Relationship Id="rId33" Type="http://schemas.openxmlformats.org/officeDocument/2006/relationships/image" Target="../media/image443.png"/><Relationship Id="rId38" Type="http://schemas.openxmlformats.org/officeDocument/2006/relationships/image" Target="../media/image448.png"/><Relationship Id="rId59" Type="http://schemas.openxmlformats.org/officeDocument/2006/relationships/image" Target="../media/image468.png"/><Relationship Id="rId103" Type="http://schemas.openxmlformats.org/officeDocument/2006/relationships/image" Target="../media/image512.png"/><Relationship Id="rId108" Type="http://schemas.openxmlformats.org/officeDocument/2006/relationships/image" Target="../media/image517.png"/><Relationship Id="rId124" Type="http://schemas.openxmlformats.org/officeDocument/2006/relationships/image" Target="../media/image533.png"/><Relationship Id="rId54" Type="http://schemas.openxmlformats.org/officeDocument/2006/relationships/image" Target="../media/image463.png"/><Relationship Id="rId70" Type="http://schemas.openxmlformats.org/officeDocument/2006/relationships/image" Target="../media/image479.png"/><Relationship Id="rId75" Type="http://schemas.openxmlformats.org/officeDocument/2006/relationships/image" Target="../media/image484.png"/><Relationship Id="rId91" Type="http://schemas.openxmlformats.org/officeDocument/2006/relationships/image" Target="../media/image500.png"/><Relationship Id="rId96" Type="http://schemas.openxmlformats.org/officeDocument/2006/relationships/image" Target="../media/image505.png"/><Relationship Id="rId1" Type="http://schemas.openxmlformats.org/officeDocument/2006/relationships/slideLayout" Target="../slideLayouts/slideLayout50.xml"/><Relationship Id="rId6" Type="http://schemas.openxmlformats.org/officeDocument/2006/relationships/image" Target="../media/image416.png"/><Relationship Id="rId23" Type="http://schemas.openxmlformats.org/officeDocument/2006/relationships/image" Target="../media/image433.png"/><Relationship Id="rId28" Type="http://schemas.openxmlformats.org/officeDocument/2006/relationships/image" Target="../media/image438.png"/><Relationship Id="rId49" Type="http://schemas.openxmlformats.org/officeDocument/2006/relationships/image" Target="../media/image458.png"/><Relationship Id="rId114" Type="http://schemas.openxmlformats.org/officeDocument/2006/relationships/image" Target="../media/image523.png"/><Relationship Id="rId119" Type="http://schemas.openxmlformats.org/officeDocument/2006/relationships/image" Target="../media/image528.png"/><Relationship Id="rId44" Type="http://schemas.openxmlformats.org/officeDocument/2006/relationships/image" Target="../media/image453.png"/><Relationship Id="rId60" Type="http://schemas.openxmlformats.org/officeDocument/2006/relationships/image" Target="../media/image469.png"/><Relationship Id="rId65" Type="http://schemas.openxmlformats.org/officeDocument/2006/relationships/image" Target="../media/image474.png"/><Relationship Id="rId81" Type="http://schemas.openxmlformats.org/officeDocument/2006/relationships/image" Target="../media/image490.png"/><Relationship Id="rId86" Type="http://schemas.openxmlformats.org/officeDocument/2006/relationships/image" Target="../media/image495.png"/><Relationship Id="rId13" Type="http://schemas.openxmlformats.org/officeDocument/2006/relationships/image" Target="../media/image423.png"/><Relationship Id="rId18" Type="http://schemas.openxmlformats.org/officeDocument/2006/relationships/image" Target="../media/image428.png"/><Relationship Id="rId39" Type="http://schemas.openxmlformats.org/officeDocument/2006/relationships/image" Target="../media/image449.png"/><Relationship Id="rId109" Type="http://schemas.openxmlformats.org/officeDocument/2006/relationships/image" Target="../media/image518.png"/><Relationship Id="rId34" Type="http://schemas.openxmlformats.org/officeDocument/2006/relationships/image" Target="../media/image444.png"/><Relationship Id="rId50" Type="http://schemas.openxmlformats.org/officeDocument/2006/relationships/image" Target="../media/image459.png"/><Relationship Id="rId55" Type="http://schemas.openxmlformats.org/officeDocument/2006/relationships/image" Target="../media/image464.png"/><Relationship Id="rId76" Type="http://schemas.openxmlformats.org/officeDocument/2006/relationships/image" Target="../media/image485.png"/><Relationship Id="rId97" Type="http://schemas.openxmlformats.org/officeDocument/2006/relationships/image" Target="../media/image506.png"/><Relationship Id="rId104" Type="http://schemas.openxmlformats.org/officeDocument/2006/relationships/image" Target="../media/image513.png"/><Relationship Id="rId120" Type="http://schemas.openxmlformats.org/officeDocument/2006/relationships/image" Target="../media/image529.png"/><Relationship Id="rId125" Type="http://schemas.openxmlformats.org/officeDocument/2006/relationships/image" Target="../media/image534.png"/><Relationship Id="rId7" Type="http://schemas.openxmlformats.org/officeDocument/2006/relationships/image" Target="../media/image417.png"/><Relationship Id="rId71" Type="http://schemas.openxmlformats.org/officeDocument/2006/relationships/image" Target="../media/image480.png"/><Relationship Id="rId92" Type="http://schemas.openxmlformats.org/officeDocument/2006/relationships/image" Target="../media/image501.png"/><Relationship Id="rId2" Type="http://schemas.openxmlformats.org/officeDocument/2006/relationships/notesSlide" Target="../notesSlides/notesSlide19.xml"/><Relationship Id="rId29" Type="http://schemas.openxmlformats.org/officeDocument/2006/relationships/image" Target="../media/image439.png"/><Relationship Id="rId24" Type="http://schemas.openxmlformats.org/officeDocument/2006/relationships/image" Target="../media/image434.png"/><Relationship Id="rId40" Type="http://schemas.openxmlformats.org/officeDocument/2006/relationships/image" Target="../media/image450.png"/><Relationship Id="rId45" Type="http://schemas.openxmlformats.org/officeDocument/2006/relationships/image" Target="../media/image454.png"/><Relationship Id="rId66" Type="http://schemas.openxmlformats.org/officeDocument/2006/relationships/image" Target="../media/image475.png"/><Relationship Id="rId87" Type="http://schemas.openxmlformats.org/officeDocument/2006/relationships/image" Target="../media/image496.png"/><Relationship Id="rId110" Type="http://schemas.openxmlformats.org/officeDocument/2006/relationships/image" Target="../media/image519.png"/><Relationship Id="rId115" Type="http://schemas.openxmlformats.org/officeDocument/2006/relationships/image" Target="../media/image524.png"/><Relationship Id="rId61" Type="http://schemas.openxmlformats.org/officeDocument/2006/relationships/image" Target="../media/image470.png"/><Relationship Id="rId82" Type="http://schemas.openxmlformats.org/officeDocument/2006/relationships/image" Target="../media/image491.png"/><Relationship Id="rId19" Type="http://schemas.openxmlformats.org/officeDocument/2006/relationships/image" Target="../media/image429.png"/><Relationship Id="rId14" Type="http://schemas.openxmlformats.org/officeDocument/2006/relationships/image" Target="../media/image424.png"/><Relationship Id="rId30" Type="http://schemas.openxmlformats.org/officeDocument/2006/relationships/image" Target="../media/image440.png"/><Relationship Id="rId35" Type="http://schemas.openxmlformats.org/officeDocument/2006/relationships/image" Target="../media/image445.png"/><Relationship Id="rId56" Type="http://schemas.openxmlformats.org/officeDocument/2006/relationships/image" Target="../media/image465.png"/><Relationship Id="rId77" Type="http://schemas.openxmlformats.org/officeDocument/2006/relationships/image" Target="../media/image486.png"/><Relationship Id="rId100" Type="http://schemas.openxmlformats.org/officeDocument/2006/relationships/image" Target="../media/image509.png"/><Relationship Id="rId105" Type="http://schemas.openxmlformats.org/officeDocument/2006/relationships/image" Target="../media/image514.png"/><Relationship Id="rId126" Type="http://schemas.openxmlformats.org/officeDocument/2006/relationships/image" Target="../media/image535.png"/><Relationship Id="rId8" Type="http://schemas.openxmlformats.org/officeDocument/2006/relationships/image" Target="../media/image418.png"/><Relationship Id="rId51" Type="http://schemas.openxmlformats.org/officeDocument/2006/relationships/image" Target="../media/image460.png"/><Relationship Id="rId72" Type="http://schemas.openxmlformats.org/officeDocument/2006/relationships/image" Target="../media/image481.png"/><Relationship Id="rId93" Type="http://schemas.openxmlformats.org/officeDocument/2006/relationships/image" Target="../media/image502.png"/><Relationship Id="rId98" Type="http://schemas.openxmlformats.org/officeDocument/2006/relationships/image" Target="../media/image507.png"/><Relationship Id="rId121" Type="http://schemas.openxmlformats.org/officeDocument/2006/relationships/image" Target="../media/image530.png"/><Relationship Id="rId3" Type="http://schemas.openxmlformats.org/officeDocument/2006/relationships/image" Target="../media/image413.png"/><Relationship Id="rId25" Type="http://schemas.openxmlformats.org/officeDocument/2006/relationships/image" Target="../media/image435.png"/><Relationship Id="rId46" Type="http://schemas.openxmlformats.org/officeDocument/2006/relationships/image" Target="../media/image455.png"/><Relationship Id="rId67" Type="http://schemas.openxmlformats.org/officeDocument/2006/relationships/image" Target="../media/image476.png"/><Relationship Id="rId116" Type="http://schemas.openxmlformats.org/officeDocument/2006/relationships/image" Target="../media/image525.png"/><Relationship Id="rId20" Type="http://schemas.openxmlformats.org/officeDocument/2006/relationships/image" Target="../media/image430.png"/><Relationship Id="rId41" Type="http://schemas.openxmlformats.org/officeDocument/2006/relationships/image" Target="../media/image451.png"/><Relationship Id="rId62" Type="http://schemas.openxmlformats.org/officeDocument/2006/relationships/image" Target="../media/image471.png"/><Relationship Id="rId83" Type="http://schemas.openxmlformats.org/officeDocument/2006/relationships/image" Target="../media/image492.png"/><Relationship Id="rId88" Type="http://schemas.openxmlformats.org/officeDocument/2006/relationships/image" Target="../media/image497.png"/><Relationship Id="rId111" Type="http://schemas.openxmlformats.org/officeDocument/2006/relationships/image" Target="../media/image520.png"/><Relationship Id="rId15" Type="http://schemas.openxmlformats.org/officeDocument/2006/relationships/image" Target="../media/image425.png"/><Relationship Id="rId36" Type="http://schemas.openxmlformats.org/officeDocument/2006/relationships/image" Target="../media/image446.png"/><Relationship Id="rId57" Type="http://schemas.openxmlformats.org/officeDocument/2006/relationships/image" Target="../media/image466.png"/><Relationship Id="rId106" Type="http://schemas.openxmlformats.org/officeDocument/2006/relationships/image" Target="../media/image515.png"/><Relationship Id="rId127" Type="http://schemas.openxmlformats.org/officeDocument/2006/relationships/image" Target="../media/image229.png"/><Relationship Id="rId10" Type="http://schemas.openxmlformats.org/officeDocument/2006/relationships/image" Target="../media/image420.png"/><Relationship Id="rId31" Type="http://schemas.openxmlformats.org/officeDocument/2006/relationships/image" Target="../media/image441.png"/><Relationship Id="rId52" Type="http://schemas.openxmlformats.org/officeDocument/2006/relationships/image" Target="../media/image461.png"/><Relationship Id="rId73" Type="http://schemas.openxmlformats.org/officeDocument/2006/relationships/image" Target="../media/image482.png"/><Relationship Id="rId78" Type="http://schemas.openxmlformats.org/officeDocument/2006/relationships/image" Target="../media/image487.png"/><Relationship Id="rId94" Type="http://schemas.openxmlformats.org/officeDocument/2006/relationships/image" Target="../media/image503.png"/><Relationship Id="rId99" Type="http://schemas.openxmlformats.org/officeDocument/2006/relationships/image" Target="../media/image508.png"/><Relationship Id="rId101" Type="http://schemas.openxmlformats.org/officeDocument/2006/relationships/image" Target="../media/image510.png"/><Relationship Id="rId122" Type="http://schemas.openxmlformats.org/officeDocument/2006/relationships/image" Target="../media/image531.png"/><Relationship Id="rId4" Type="http://schemas.openxmlformats.org/officeDocument/2006/relationships/image" Target="../media/image414.png"/><Relationship Id="rId9" Type="http://schemas.openxmlformats.org/officeDocument/2006/relationships/image" Target="../media/image419.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s>
</file>

<file path=ppt/slides/_rels/slide20.xml.rels><?xml version="1.0" encoding="UTF-8" standalone="yes"?>
<Relationships xmlns="http://schemas.openxmlformats.org/package/2006/relationships"><Relationship Id="rId117" Type="http://schemas.openxmlformats.org/officeDocument/2006/relationships/image" Target="../media/image650.png"/><Relationship Id="rId21" Type="http://schemas.openxmlformats.org/officeDocument/2006/relationships/image" Target="../media/image554.png"/><Relationship Id="rId42" Type="http://schemas.openxmlformats.org/officeDocument/2006/relationships/image" Target="../media/image575.png"/><Relationship Id="rId63" Type="http://schemas.openxmlformats.org/officeDocument/2006/relationships/image" Target="../media/image596.png"/><Relationship Id="rId84" Type="http://schemas.openxmlformats.org/officeDocument/2006/relationships/image" Target="../media/image617.png"/><Relationship Id="rId138" Type="http://schemas.openxmlformats.org/officeDocument/2006/relationships/image" Target="../media/image670.png"/><Relationship Id="rId107" Type="http://schemas.openxmlformats.org/officeDocument/2006/relationships/image" Target="../media/image640.png"/><Relationship Id="rId11" Type="http://schemas.openxmlformats.org/officeDocument/2006/relationships/image" Target="../media/image119.png"/><Relationship Id="rId32" Type="http://schemas.openxmlformats.org/officeDocument/2006/relationships/image" Target="../media/image565.png"/><Relationship Id="rId37" Type="http://schemas.openxmlformats.org/officeDocument/2006/relationships/image" Target="../media/image570.png"/><Relationship Id="rId53" Type="http://schemas.openxmlformats.org/officeDocument/2006/relationships/image" Target="../media/image586.png"/><Relationship Id="rId58" Type="http://schemas.openxmlformats.org/officeDocument/2006/relationships/image" Target="../media/image591.png"/><Relationship Id="rId74" Type="http://schemas.openxmlformats.org/officeDocument/2006/relationships/image" Target="../media/image607.png"/><Relationship Id="rId79" Type="http://schemas.openxmlformats.org/officeDocument/2006/relationships/image" Target="../media/image612.png"/><Relationship Id="rId102" Type="http://schemas.openxmlformats.org/officeDocument/2006/relationships/image" Target="../media/image635.png"/><Relationship Id="rId123" Type="http://schemas.openxmlformats.org/officeDocument/2006/relationships/image" Target="../media/image656.png"/><Relationship Id="rId128" Type="http://schemas.openxmlformats.org/officeDocument/2006/relationships/image" Target="../media/image661.png"/><Relationship Id="rId5" Type="http://schemas.openxmlformats.org/officeDocument/2006/relationships/image" Target="../media/image539.png"/><Relationship Id="rId90" Type="http://schemas.openxmlformats.org/officeDocument/2006/relationships/image" Target="../media/image623.png"/><Relationship Id="rId95" Type="http://schemas.openxmlformats.org/officeDocument/2006/relationships/image" Target="../media/image628.png"/><Relationship Id="rId22" Type="http://schemas.openxmlformats.org/officeDocument/2006/relationships/image" Target="../media/image555.png"/><Relationship Id="rId27" Type="http://schemas.openxmlformats.org/officeDocument/2006/relationships/image" Target="../media/image560.png"/><Relationship Id="rId43" Type="http://schemas.openxmlformats.org/officeDocument/2006/relationships/image" Target="../media/image576.png"/><Relationship Id="rId48" Type="http://schemas.openxmlformats.org/officeDocument/2006/relationships/image" Target="../media/image581.png"/><Relationship Id="rId64" Type="http://schemas.openxmlformats.org/officeDocument/2006/relationships/image" Target="../media/image597.png"/><Relationship Id="rId69" Type="http://schemas.openxmlformats.org/officeDocument/2006/relationships/image" Target="../media/image602.png"/><Relationship Id="rId113" Type="http://schemas.openxmlformats.org/officeDocument/2006/relationships/image" Target="../media/image646.png"/><Relationship Id="rId118" Type="http://schemas.openxmlformats.org/officeDocument/2006/relationships/image" Target="../media/image651.png"/><Relationship Id="rId134" Type="http://schemas.openxmlformats.org/officeDocument/2006/relationships/image" Target="../media/image666.png"/><Relationship Id="rId139" Type="http://schemas.openxmlformats.org/officeDocument/2006/relationships/image" Target="../media/image671.png"/><Relationship Id="rId80" Type="http://schemas.openxmlformats.org/officeDocument/2006/relationships/image" Target="../media/image613.png"/><Relationship Id="rId85" Type="http://schemas.openxmlformats.org/officeDocument/2006/relationships/image" Target="../media/image618.png"/><Relationship Id="rId12" Type="http://schemas.openxmlformats.org/officeDocument/2006/relationships/image" Target="../media/image545.png"/><Relationship Id="rId17" Type="http://schemas.openxmlformats.org/officeDocument/2006/relationships/image" Target="../media/image550.png"/><Relationship Id="rId33" Type="http://schemas.openxmlformats.org/officeDocument/2006/relationships/image" Target="../media/image566.png"/><Relationship Id="rId38" Type="http://schemas.openxmlformats.org/officeDocument/2006/relationships/image" Target="../media/image571.png"/><Relationship Id="rId59" Type="http://schemas.openxmlformats.org/officeDocument/2006/relationships/image" Target="../media/image592.png"/><Relationship Id="rId103" Type="http://schemas.openxmlformats.org/officeDocument/2006/relationships/image" Target="../media/image636.png"/><Relationship Id="rId108" Type="http://schemas.openxmlformats.org/officeDocument/2006/relationships/image" Target="../media/image641.png"/><Relationship Id="rId124" Type="http://schemas.openxmlformats.org/officeDocument/2006/relationships/image" Target="../media/image657.png"/><Relationship Id="rId129" Type="http://schemas.openxmlformats.org/officeDocument/2006/relationships/image" Target="../media/image662.png"/><Relationship Id="rId54" Type="http://schemas.openxmlformats.org/officeDocument/2006/relationships/image" Target="../media/image587.png"/><Relationship Id="rId70" Type="http://schemas.openxmlformats.org/officeDocument/2006/relationships/image" Target="../media/image603.png"/><Relationship Id="rId75" Type="http://schemas.openxmlformats.org/officeDocument/2006/relationships/image" Target="../media/image608.png"/><Relationship Id="rId91" Type="http://schemas.openxmlformats.org/officeDocument/2006/relationships/image" Target="../media/image624.png"/><Relationship Id="rId96" Type="http://schemas.openxmlformats.org/officeDocument/2006/relationships/image" Target="../media/image629.png"/><Relationship Id="rId140" Type="http://schemas.openxmlformats.org/officeDocument/2006/relationships/image" Target="../media/image672.png"/><Relationship Id="rId1" Type="http://schemas.openxmlformats.org/officeDocument/2006/relationships/slideLayout" Target="../slideLayouts/slideLayout50.xml"/><Relationship Id="rId6" Type="http://schemas.openxmlformats.org/officeDocument/2006/relationships/image" Target="../media/image540.png"/><Relationship Id="rId23" Type="http://schemas.openxmlformats.org/officeDocument/2006/relationships/image" Target="../media/image556.png"/><Relationship Id="rId28" Type="http://schemas.openxmlformats.org/officeDocument/2006/relationships/image" Target="../media/image561.png"/><Relationship Id="rId49" Type="http://schemas.openxmlformats.org/officeDocument/2006/relationships/image" Target="../media/image582.png"/><Relationship Id="rId114" Type="http://schemas.openxmlformats.org/officeDocument/2006/relationships/image" Target="../media/image647.png"/><Relationship Id="rId119" Type="http://schemas.openxmlformats.org/officeDocument/2006/relationships/image" Target="../media/image652.png"/><Relationship Id="rId44" Type="http://schemas.openxmlformats.org/officeDocument/2006/relationships/image" Target="../media/image577.png"/><Relationship Id="rId60" Type="http://schemas.openxmlformats.org/officeDocument/2006/relationships/image" Target="../media/image593.png"/><Relationship Id="rId65" Type="http://schemas.openxmlformats.org/officeDocument/2006/relationships/image" Target="../media/image598.png"/><Relationship Id="rId81" Type="http://schemas.openxmlformats.org/officeDocument/2006/relationships/image" Target="../media/image614.png"/><Relationship Id="rId86" Type="http://schemas.openxmlformats.org/officeDocument/2006/relationships/image" Target="../media/image619.png"/><Relationship Id="rId130" Type="http://schemas.openxmlformats.org/officeDocument/2006/relationships/image" Target="../media/image663.png"/><Relationship Id="rId135" Type="http://schemas.openxmlformats.org/officeDocument/2006/relationships/image" Target="../media/image667.png"/><Relationship Id="rId13" Type="http://schemas.openxmlformats.org/officeDocument/2006/relationships/image" Target="../media/image546.png"/><Relationship Id="rId18" Type="http://schemas.openxmlformats.org/officeDocument/2006/relationships/image" Target="../media/image551.png"/><Relationship Id="rId39" Type="http://schemas.openxmlformats.org/officeDocument/2006/relationships/image" Target="../media/image572.png"/><Relationship Id="rId109" Type="http://schemas.openxmlformats.org/officeDocument/2006/relationships/image" Target="../media/image642.png"/><Relationship Id="rId34" Type="http://schemas.openxmlformats.org/officeDocument/2006/relationships/image" Target="../media/image567.png"/><Relationship Id="rId50" Type="http://schemas.openxmlformats.org/officeDocument/2006/relationships/image" Target="../media/image583.png"/><Relationship Id="rId55" Type="http://schemas.openxmlformats.org/officeDocument/2006/relationships/image" Target="../media/image588.png"/><Relationship Id="rId76" Type="http://schemas.openxmlformats.org/officeDocument/2006/relationships/image" Target="../media/image609.png"/><Relationship Id="rId97" Type="http://schemas.openxmlformats.org/officeDocument/2006/relationships/image" Target="../media/image630.png"/><Relationship Id="rId104" Type="http://schemas.openxmlformats.org/officeDocument/2006/relationships/image" Target="../media/image637.png"/><Relationship Id="rId120" Type="http://schemas.openxmlformats.org/officeDocument/2006/relationships/image" Target="../media/image653.png"/><Relationship Id="rId125" Type="http://schemas.openxmlformats.org/officeDocument/2006/relationships/image" Target="../media/image658.png"/><Relationship Id="rId141" Type="http://schemas.openxmlformats.org/officeDocument/2006/relationships/image" Target="../media/image673.png"/><Relationship Id="rId7" Type="http://schemas.openxmlformats.org/officeDocument/2006/relationships/image" Target="../media/image541.png"/><Relationship Id="rId71" Type="http://schemas.openxmlformats.org/officeDocument/2006/relationships/image" Target="../media/image604.png"/><Relationship Id="rId92" Type="http://schemas.openxmlformats.org/officeDocument/2006/relationships/image" Target="../media/image625.png"/><Relationship Id="rId2" Type="http://schemas.openxmlformats.org/officeDocument/2006/relationships/notesSlide" Target="../notesSlides/notesSlide20.xml"/><Relationship Id="rId29" Type="http://schemas.openxmlformats.org/officeDocument/2006/relationships/image" Target="../media/image562.png"/><Relationship Id="rId24" Type="http://schemas.openxmlformats.org/officeDocument/2006/relationships/image" Target="../media/image557.png"/><Relationship Id="rId40" Type="http://schemas.openxmlformats.org/officeDocument/2006/relationships/image" Target="../media/image573.png"/><Relationship Id="rId45" Type="http://schemas.openxmlformats.org/officeDocument/2006/relationships/image" Target="../media/image578.png"/><Relationship Id="rId66" Type="http://schemas.openxmlformats.org/officeDocument/2006/relationships/image" Target="../media/image599.png"/><Relationship Id="rId87" Type="http://schemas.openxmlformats.org/officeDocument/2006/relationships/image" Target="../media/image620.png"/><Relationship Id="rId110" Type="http://schemas.openxmlformats.org/officeDocument/2006/relationships/image" Target="../media/image643.png"/><Relationship Id="rId115" Type="http://schemas.openxmlformats.org/officeDocument/2006/relationships/image" Target="../media/image648.png"/><Relationship Id="rId131" Type="http://schemas.openxmlformats.org/officeDocument/2006/relationships/image" Target="../media/image664.png"/><Relationship Id="rId136" Type="http://schemas.openxmlformats.org/officeDocument/2006/relationships/image" Target="../media/image668.png"/><Relationship Id="rId61" Type="http://schemas.openxmlformats.org/officeDocument/2006/relationships/image" Target="../media/image594.png"/><Relationship Id="rId82" Type="http://schemas.openxmlformats.org/officeDocument/2006/relationships/image" Target="../media/image615.png"/><Relationship Id="rId19" Type="http://schemas.openxmlformats.org/officeDocument/2006/relationships/image" Target="../media/image552.png"/><Relationship Id="rId14" Type="http://schemas.openxmlformats.org/officeDocument/2006/relationships/image" Target="../media/image547.png"/><Relationship Id="rId30" Type="http://schemas.openxmlformats.org/officeDocument/2006/relationships/image" Target="../media/image563.png"/><Relationship Id="rId35" Type="http://schemas.openxmlformats.org/officeDocument/2006/relationships/image" Target="../media/image568.png"/><Relationship Id="rId56" Type="http://schemas.openxmlformats.org/officeDocument/2006/relationships/image" Target="../media/image589.png"/><Relationship Id="rId77" Type="http://schemas.openxmlformats.org/officeDocument/2006/relationships/image" Target="../media/image610.png"/><Relationship Id="rId100" Type="http://schemas.openxmlformats.org/officeDocument/2006/relationships/image" Target="../media/image633.png"/><Relationship Id="rId105" Type="http://schemas.openxmlformats.org/officeDocument/2006/relationships/image" Target="../media/image638.png"/><Relationship Id="rId126" Type="http://schemas.openxmlformats.org/officeDocument/2006/relationships/image" Target="../media/image659.png"/><Relationship Id="rId8" Type="http://schemas.openxmlformats.org/officeDocument/2006/relationships/image" Target="../media/image542.png"/><Relationship Id="rId51" Type="http://schemas.openxmlformats.org/officeDocument/2006/relationships/image" Target="../media/image584.png"/><Relationship Id="rId72" Type="http://schemas.openxmlformats.org/officeDocument/2006/relationships/image" Target="../media/image605.png"/><Relationship Id="rId93" Type="http://schemas.openxmlformats.org/officeDocument/2006/relationships/image" Target="../media/image626.png"/><Relationship Id="rId98" Type="http://schemas.openxmlformats.org/officeDocument/2006/relationships/image" Target="../media/image631.png"/><Relationship Id="rId121" Type="http://schemas.openxmlformats.org/officeDocument/2006/relationships/image" Target="../media/image654.png"/><Relationship Id="rId142" Type="http://schemas.openxmlformats.org/officeDocument/2006/relationships/image" Target="../media/image674.png"/><Relationship Id="rId3" Type="http://schemas.openxmlformats.org/officeDocument/2006/relationships/image" Target="../media/image537.png"/><Relationship Id="rId25" Type="http://schemas.openxmlformats.org/officeDocument/2006/relationships/image" Target="../media/image558.png"/><Relationship Id="rId46" Type="http://schemas.openxmlformats.org/officeDocument/2006/relationships/image" Target="../media/image579.png"/><Relationship Id="rId67" Type="http://schemas.openxmlformats.org/officeDocument/2006/relationships/image" Target="../media/image600.png"/><Relationship Id="rId116" Type="http://schemas.openxmlformats.org/officeDocument/2006/relationships/image" Target="../media/image649.png"/><Relationship Id="rId137" Type="http://schemas.openxmlformats.org/officeDocument/2006/relationships/image" Target="../media/image669.png"/><Relationship Id="rId20" Type="http://schemas.openxmlformats.org/officeDocument/2006/relationships/image" Target="../media/image553.png"/><Relationship Id="rId41" Type="http://schemas.openxmlformats.org/officeDocument/2006/relationships/image" Target="../media/image574.png"/><Relationship Id="rId62" Type="http://schemas.openxmlformats.org/officeDocument/2006/relationships/image" Target="../media/image595.png"/><Relationship Id="rId83" Type="http://schemas.openxmlformats.org/officeDocument/2006/relationships/image" Target="../media/image616.png"/><Relationship Id="rId88" Type="http://schemas.openxmlformats.org/officeDocument/2006/relationships/image" Target="../media/image621.png"/><Relationship Id="rId111" Type="http://schemas.openxmlformats.org/officeDocument/2006/relationships/image" Target="../media/image644.png"/><Relationship Id="rId132" Type="http://schemas.openxmlformats.org/officeDocument/2006/relationships/image" Target="../media/image665.png"/><Relationship Id="rId15" Type="http://schemas.openxmlformats.org/officeDocument/2006/relationships/image" Target="../media/image548.png"/><Relationship Id="rId36" Type="http://schemas.openxmlformats.org/officeDocument/2006/relationships/image" Target="../media/image569.png"/><Relationship Id="rId57" Type="http://schemas.openxmlformats.org/officeDocument/2006/relationships/image" Target="../media/image590.png"/><Relationship Id="rId106" Type="http://schemas.openxmlformats.org/officeDocument/2006/relationships/image" Target="../media/image639.png"/><Relationship Id="rId127" Type="http://schemas.openxmlformats.org/officeDocument/2006/relationships/image" Target="../media/image660.png"/><Relationship Id="rId10" Type="http://schemas.openxmlformats.org/officeDocument/2006/relationships/image" Target="../media/image544.png"/><Relationship Id="rId31" Type="http://schemas.openxmlformats.org/officeDocument/2006/relationships/image" Target="../media/image564.png"/><Relationship Id="rId52" Type="http://schemas.openxmlformats.org/officeDocument/2006/relationships/image" Target="../media/image585.png"/><Relationship Id="rId73" Type="http://schemas.openxmlformats.org/officeDocument/2006/relationships/image" Target="../media/image606.png"/><Relationship Id="rId78" Type="http://schemas.openxmlformats.org/officeDocument/2006/relationships/image" Target="../media/image611.png"/><Relationship Id="rId94" Type="http://schemas.openxmlformats.org/officeDocument/2006/relationships/image" Target="../media/image627.png"/><Relationship Id="rId99" Type="http://schemas.openxmlformats.org/officeDocument/2006/relationships/image" Target="../media/image632.png"/><Relationship Id="rId101" Type="http://schemas.openxmlformats.org/officeDocument/2006/relationships/image" Target="../media/image634.png"/><Relationship Id="rId122" Type="http://schemas.openxmlformats.org/officeDocument/2006/relationships/image" Target="../media/image655.png"/><Relationship Id="rId4" Type="http://schemas.openxmlformats.org/officeDocument/2006/relationships/image" Target="../media/image538.png"/><Relationship Id="rId9" Type="http://schemas.openxmlformats.org/officeDocument/2006/relationships/image" Target="../media/image543.png"/><Relationship Id="rId26" Type="http://schemas.openxmlformats.org/officeDocument/2006/relationships/image" Target="../media/image559.png"/><Relationship Id="rId47" Type="http://schemas.openxmlformats.org/officeDocument/2006/relationships/image" Target="../media/image580.png"/><Relationship Id="rId68" Type="http://schemas.openxmlformats.org/officeDocument/2006/relationships/image" Target="../media/image601.png"/><Relationship Id="rId89" Type="http://schemas.openxmlformats.org/officeDocument/2006/relationships/image" Target="../media/image622.png"/><Relationship Id="rId112" Type="http://schemas.openxmlformats.org/officeDocument/2006/relationships/image" Target="../media/image645.png"/><Relationship Id="rId133" Type="http://schemas.openxmlformats.org/officeDocument/2006/relationships/image" Target="../media/image226.png"/><Relationship Id="rId16" Type="http://schemas.openxmlformats.org/officeDocument/2006/relationships/image" Target="../media/image549.png"/></Relationships>
</file>

<file path=ppt/slides/_rels/slide21.xml.rels><?xml version="1.0" encoding="UTF-8" standalone="yes"?>
<Relationships xmlns="http://schemas.openxmlformats.org/package/2006/relationships"><Relationship Id="rId13" Type="http://schemas.openxmlformats.org/officeDocument/2006/relationships/image" Target="../media/image685.tiff"/><Relationship Id="rId18" Type="http://schemas.openxmlformats.org/officeDocument/2006/relationships/image" Target="../media/image689.png"/><Relationship Id="rId26" Type="http://schemas.openxmlformats.org/officeDocument/2006/relationships/image" Target="../media/image696.png"/><Relationship Id="rId39" Type="http://schemas.openxmlformats.org/officeDocument/2006/relationships/image" Target="../media/image709.png"/><Relationship Id="rId21" Type="http://schemas.openxmlformats.org/officeDocument/2006/relationships/image" Target="../media/image692.png"/><Relationship Id="rId34" Type="http://schemas.openxmlformats.org/officeDocument/2006/relationships/image" Target="../media/image704.png"/><Relationship Id="rId42" Type="http://schemas.openxmlformats.org/officeDocument/2006/relationships/image" Target="../media/image711.png"/><Relationship Id="rId47" Type="http://schemas.openxmlformats.org/officeDocument/2006/relationships/image" Target="../media/image629.png"/><Relationship Id="rId50" Type="http://schemas.openxmlformats.org/officeDocument/2006/relationships/image" Target="../media/image370.png"/><Relationship Id="rId7" Type="http://schemas.openxmlformats.org/officeDocument/2006/relationships/image" Target="../media/image679.png"/><Relationship Id="rId2" Type="http://schemas.openxmlformats.org/officeDocument/2006/relationships/notesSlide" Target="../notesSlides/notesSlide21.xml"/><Relationship Id="rId16" Type="http://schemas.openxmlformats.org/officeDocument/2006/relationships/image" Target="../media/image687.png"/><Relationship Id="rId29" Type="http://schemas.openxmlformats.org/officeDocument/2006/relationships/image" Target="../media/image699.png"/><Relationship Id="rId11" Type="http://schemas.openxmlformats.org/officeDocument/2006/relationships/image" Target="../media/image683.png"/><Relationship Id="rId24" Type="http://schemas.openxmlformats.org/officeDocument/2006/relationships/image" Target="../media/image694.tiff"/><Relationship Id="rId32" Type="http://schemas.openxmlformats.org/officeDocument/2006/relationships/image" Target="../media/image702.png"/><Relationship Id="rId37" Type="http://schemas.openxmlformats.org/officeDocument/2006/relationships/image" Target="../media/image707.png"/><Relationship Id="rId40" Type="http://schemas.openxmlformats.org/officeDocument/2006/relationships/image" Target="../media/image335.png"/><Relationship Id="rId45" Type="http://schemas.openxmlformats.org/officeDocument/2006/relationships/image" Target="../media/image712.png"/><Relationship Id="rId5" Type="http://schemas.openxmlformats.org/officeDocument/2006/relationships/image" Target="../media/image677.png"/><Relationship Id="rId15" Type="http://schemas.openxmlformats.org/officeDocument/2006/relationships/image" Target="../media/image256.png"/><Relationship Id="rId23" Type="http://schemas.openxmlformats.org/officeDocument/2006/relationships/image" Target="../media/image46.png"/><Relationship Id="rId28" Type="http://schemas.openxmlformats.org/officeDocument/2006/relationships/image" Target="../media/image698.png"/><Relationship Id="rId36" Type="http://schemas.openxmlformats.org/officeDocument/2006/relationships/image" Target="../media/image706.png"/><Relationship Id="rId49" Type="http://schemas.openxmlformats.org/officeDocument/2006/relationships/image" Target="../media/image384.png"/><Relationship Id="rId10" Type="http://schemas.openxmlformats.org/officeDocument/2006/relationships/image" Target="../media/image682.png"/><Relationship Id="rId19" Type="http://schemas.openxmlformats.org/officeDocument/2006/relationships/image" Target="../media/image690.png"/><Relationship Id="rId31" Type="http://schemas.openxmlformats.org/officeDocument/2006/relationships/image" Target="../media/image701.png"/><Relationship Id="rId44" Type="http://schemas.openxmlformats.org/officeDocument/2006/relationships/image" Target="../media/image343.png"/><Relationship Id="rId4" Type="http://schemas.openxmlformats.org/officeDocument/2006/relationships/image" Target="../media/image676.png"/><Relationship Id="rId9" Type="http://schemas.openxmlformats.org/officeDocument/2006/relationships/image" Target="../media/image681.png"/><Relationship Id="rId14" Type="http://schemas.openxmlformats.org/officeDocument/2006/relationships/image" Target="../media/image686.png"/><Relationship Id="rId22" Type="http://schemas.openxmlformats.org/officeDocument/2006/relationships/image" Target="../media/image693.png"/><Relationship Id="rId27" Type="http://schemas.openxmlformats.org/officeDocument/2006/relationships/image" Target="../media/image697.png"/><Relationship Id="rId30" Type="http://schemas.openxmlformats.org/officeDocument/2006/relationships/image" Target="../media/image700.svg"/><Relationship Id="rId35" Type="http://schemas.openxmlformats.org/officeDocument/2006/relationships/image" Target="../media/image705.png"/><Relationship Id="rId43" Type="http://schemas.openxmlformats.org/officeDocument/2006/relationships/image" Target="../media/image595.png"/><Relationship Id="rId48" Type="http://schemas.openxmlformats.org/officeDocument/2006/relationships/image" Target="../media/image387.png"/><Relationship Id="rId8" Type="http://schemas.openxmlformats.org/officeDocument/2006/relationships/image" Target="../media/image680.jpeg"/><Relationship Id="rId51" Type="http://schemas.openxmlformats.org/officeDocument/2006/relationships/image" Target="../media/image395.png"/><Relationship Id="rId3" Type="http://schemas.openxmlformats.org/officeDocument/2006/relationships/image" Target="../media/image675.png"/><Relationship Id="rId12" Type="http://schemas.openxmlformats.org/officeDocument/2006/relationships/image" Target="../media/image684.png"/><Relationship Id="rId17" Type="http://schemas.openxmlformats.org/officeDocument/2006/relationships/image" Target="../media/image688.png"/><Relationship Id="rId25" Type="http://schemas.openxmlformats.org/officeDocument/2006/relationships/image" Target="../media/image695.tiff"/><Relationship Id="rId33" Type="http://schemas.openxmlformats.org/officeDocument/2006/relationships/image" Target="../media/image703.png"/><Relationship Id="rId38" Type="http://schemas.openxmlformats.org/officeDocument/2006/relationships/image" Target="../media/image708.png"/><Relationship Id="rId46" Type="http://schemas.openxmlformats.org/officeDocument/2006/relationships/image" Target="../media/image502.png"/><Relationship Id="rId20" Type="http://schemas.openxmlformats.org/officeDocument/2006/relationships/image" Target="../media/image691.tiff"/><Relationship Id="rId41" Type="http://schemas.openxmlformats.org/officeDocument/2006/relationships/image" Target="../media/image710.png"/><Relationship Id="rId1" Type="http://schemas.openxmlformats.org/officeDocument/2006/relationships/slideLayout" Target="../slideLayouts/slideLayout49.xml"/><Relationship Id="rId6" Type="http://schemas.openxmlformats.org/officeDocument/2006/relationships/image" Target="../media/image678.png"/></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713.png"/></Relationships>
</file>

<file path=ppt/slides/_rels/slide23.xml.rels><?xml version="1.0" encoding="UTF-8" standalone="yes"?>
<Relationships xmlns="http://schemas.openxmlformats.org/package/2006/relationships"><Relationship Id="rId26" Type="http://schemas.openxmlformats.org/officeDocument/2006/relationships/image" Target="../media/image736.png"/><Relationship Id="rId21" Type="http://schemas.openxmlformats.org/officeDocument/2006/relationships/image" Target="../media/image731.png"/><Relationship Id="rId42" Type="http://schemas.openxmlformats.org/officeDocument/2006/relationships/image" Target="../media/image752.png"/><Relationship Id="rId47" Type="http://schemas.openxmlformats.org/officeDocument/2006/relationships/image" Target="../media/image757.png"/><Relationship Id="rId63" Type="http://schemas.openxmlformats.org/officeDocument/2006/relationships/image" Target="../media/image773.png"/><Relationship Id="rId68" Type="http://schemas.openxmlformats.org/officeDocument/2006/relationships/image" Target="../media/image778.png"/><Relationship Id="rId84" Type="http://schemas.openxmlformats.org/officeDocument/2006/relationships/image" Target="../media/image792.png"/><Relationship Id="rId89" Type="http://schemas.openxmlformats.org/officeDocument/2006/relationships/image" Target="../media/image794.png"/><Relationship Id="rId16" Type="http://schemas.openxmlformats.org/officeDocument/2006/relationships/image" Target="../media/image726.png"/><Relationship Id="rId11" Type="http://schemas.openxmlformats.org/officeDocument/2006/relationships/image" Target="../media/image256.png"/><Relationship Id="rId32" Type="http://schemas.openxmlformats.org/officeDocument/2006/relationships/image" Target="../media/image742.png"/><Relationship Id="rId37" Type="http://schemas.openxmlformats.org/officeDocument/2006/relationships/image" Target="../media/image747.png"/><Relationship Id="rId53" Type="http://schemas.openxmlformats.org/officeDocument/2006/relationships/image" Target="../media/image763.png"/><Relationship Id="rId58" Type="http://schemas.openxmlformats.org/officeDocument/2006/relationships/image" Target="../media/image768.png"/><Relationship Id="rId74" Type="http://schemas.openxmlformats.org/officeDocument/2006/relationships/image" Target="../media/image783.png"/><Relationship Id="rId79" Type="http://schemas.openxmlformats.org/officeDocument/2006/relationships/image" Target="../media/image788.png"/><Relationship Id="rId5" Type="http://schemas.openxmlformats.org/officeDocument/2006/relationships/image" Target="../media/image716.png"/><Relationship Id="rId90" Type="http://schemas.openxmlformats.org/officeDocument/2006/relationships/image" Target="../media/image795.png"/><Relationship Id="rId95" Type="http://schemas.openxmlformats.org/officeDocument/2006/relationships/image" Target="../media/image799.png"/><Relationship Id="rId22" Type="http://schemas.openxmlformats.org/officeDocument/2006/relationships/image" Target="../media/image732.png"/><Relationship Id="rId27" Type="http://schemas.openxmlformats.org/officeDocument/2006/relationships/image" Target="../media/image737.png"/><Relationship Id="rId43" Type="http://schemas.openxmlformats.org/officeDocument/2006/relationships/image" Target="../media/image753.png"/><Relationship Id="rId48" Type="http://schemas.openxmlformats.org/officeDocument/2006/relationships/image" Target="../media/image758.png"/><Relationship Id="rId64" Type="http://schemas.openxmlformats.org/officeDocument/2006/relationships/image" Target="../media/image774.png"/><Relationship Id="rId69" Type="http://schemas.openxmlformats.org/officeDocument/2006/relationships/image" Target="../media/image779.png"/><Relationship Id="rId80" Type="http://schemas.openxmlformats.org/officeDocument/2006/relationships/image" Target="../media/image789.png"/><Relationship Id="rId85" Type="http://schemas.openxmlformats.org/officeDocument/2006/relationships/image" Target="../media/image52.png"/><Relationship Id="rId3" Type="http://schemas.openxmlformats.org/officeDocument/2006/relationships/image" Target="../media/image714.png"/><Relationship Id="rId12" Type="http://schemas.openxmlformats.org/officeDocument/2006/relationships/image" Target="../media/image722.png"/><Relationship Id="rId17" Type="http://schemas.openxmlformats.org/officeDocument/2006/relationships/image" Target="../media/image727.png"/><Relationship Id="rId25" Type="http://schemas.openxmlformats.org/officeDocument/2006/relationships/image" Target="../media/image735.png"/><Relationship Id="rId33" Type="http://schemas.openxmlformats.org/officeDocument/2006/relationships/image" Target="../media/image743.png"/><Relationship Id="rId38" Type="http://schemas.openxmlformats.org/officeDocument/2006/relationships/image" Target="../media/image748.png"/><Relationship Id="rId46" Type="http://schemas.openxmlformats.org/officeDocument/2006/relationships/image" Target="../media/image756.png"/><Relationship Id="rId59" Type="http://schemas.openxmlformats.org/officeDocument/2006/relationships/image" Target="../media/image769.png"/><Relationship Id="rId67" Type="http://schemas.openxmlformats.org/officeDocument/2006/relationships/image" Target="../media/image777.png"/><Relationship Id="rId20" Type="http://schemas.openxmlformats.org/officeDocument/2006/relationships/image" Target="../media/image730.png"/><Relationship Id="rId41" Type="http://schemas.openxmlformats.org/officeDocument/2006/relationships/image" Target="../media/image751.png"/><Relationship Id="rId54" Type="http://schemas.openxmlformats.org/officeDocument/2006/relationships/image" Target="../media/image764.png"/><Relationship Id="rId62" Type="http://schemas.openxmlformats.org/officeDocument/2006/relationships/image" Target="../media/image772.png"/><Relationship Id="rId70" Type="http://schemas.openxmlformats.org/officeDocument/2006/relationships/image" Target="../media/image780.png"/><Relationship Id="rId75" Type="http://schemas.openxmlformats.org/officeDocument/2006/relationships/image" Target="../media/image784.png"/><Relationship Id="rId83" Type="http://schemas.openxmlformats.org/officeDocument/2006/relationships/image" Target="../media/image791.png"/><Relationship Id="rId88" Type="http://schemas.openxmlformats.org/officeDocument/2006/relationships/image" Target="../media/image444.png"/><Relationship Id="rId91" Type="http://schemas.openxmlformats.org/officeDocument/2006/relationships/image" Target="../media/image796.png"/><Relationship Id="rId96" Type="http://schemas.openxmlformats.org/officeDocument/2006/relationships/image" Target="../media/image800.png"/><Relationship Id="rId1" Type="http://schemas.openxmlformats.org/officeDocument/2006/relationships/slideLayout" Target="../slideLayouts/slideLayout26.xml"/><Relationship Id="rId6" Type="http://schemas.openxmlformats.org/officeDocument/2006/relationships/image" Target="../media/image717.png"/><Relationship Id="rId15" Type="http://schemas.openxmlformats.org/officeDocument/2006/relationships/image" Target="../media/image725.png"/><Relationship Id="rId23" Type="http://schemas.openxmlformats.org/officeDocument/2006/relationships/image" Target="../media/image733.png"/><Relationship Id="rId28" Type="http://schemas.openxmlformats.org/officeDocument/2006/relationships/image" Target="../media/image738.png"/><Relationship Id="rId36" Type="http://schemas.openxmlformats.org/officeDocument/2006/relationships/image" Target="../media/image746.png"/><Relationship Id="rId49" Type="http://schemas.openxmlformats.org/officeDocument/2006/relationships/image" Target="../media/image759.png"/><Relationship Id="rId57" Type="http://schemas.openxmlformats.org/officeDocument/2006/relationships/image" Target="../media/image767.png"/><Relationship Id="rId10" Type="http://schemas.openxmlformats.org/officeDocument/2006/relationships/image" Target="../media/image721.png"/><Relationship Id="rId31" Type="http://schemas.openxmlformats.org/officeDocument/2006/relationships/image" Target="../media/image741.png"/><Relationship Id="rId44" Type="http://schemas.openxmlformats.org/officeDocument/2006/relationships/image" Target="../media/image754.png"/><Relationship Id="rId52" Type="http://schemas.openxmlformats.org/officeDocument/2006/relationships/image" Target="../media/image762.png"/><Relationship Id="rId60" Type="http://schemas.openxmlformats.org/officeDocument/2006/relationships/image" Target="../media/image770.png"/><Relationship Id="rId65" Type="http://schemas.openxmlformats.org/officeDocument/2006/relationships/image" Target="../media/image775.png"/><Relationship Id="rId73" Type="http://schemas.openxmlformats.org/officeDocument/2006/relationships/image" Target="../media/image782.png"/><Relationship Id="rId78" Type="http://schemas.openxmlformats.org/officeDocument/2006/relationships/image" Target="../media/image787.png"/><Relationship Id="rId81" Type="http://schemas.openxmlformats.org/officeDocument/2006/relationships/image" Target="../media/image501.png"/><Relationship Id="rId86" Type="http://schemas.openxmlformats.org/officeDocument/2006/relationships/image" Target="../media/image793.png"/><Relationship Id="rId94" Type="http://schemas.openxmlformats.org/officeDocument/2006/relationships/image" Target="../media/image674.png"/><Relationship Id="rId4" Type="http://schemas.openxmlformats.org/officeDocument/2006/relationships/image" Target="../media/image715.png"/><Relationship Id="rId9" Type="http://schemas.openxmlformats.org/officeDocument/2006/relationships/image" Target="../media/image720.png"/><Relationship Id="rId13" Type="http://schemas.openxmlformats.org/officeDocument/2006/relationships/image" Target="../media/image723.png"/><Relationship Id="rId18" Type="http://schemas.openxmlformats.org/officeDocument/2006/relationships/image" Target="../media/image728.png"/><Relationship Id="rId39" Type="http://schemas.openxmlformats.org/officeDocument/2006/relationships/image" Target="../media/image749.png"/><Relationship Id="rId34" Type="http://schemas.openxmlformats.org/officeDocument/2006/relationships/image" Target="../media/image744.png"/><Relationship Id="rId50" Type="http://schemas.openxmlformats.org/officeDocument/2006/relationships/image" Target="../media/image760.png"/><Relationship Id="rId55" Type="http://schemas.openxmlformats.org/officeDocument/2006/relationships/image" Target="../media/image765.png"/><Relationship Id="rId76" Type="http://schemas.openxmlformats.org/officeDocument/2006/relationships/image" Target="../media/image785.png"/><Relationship Id="rId97" Type="http://schemas.openxmlformats.org/officeDocument/2006/relationships/image" Target="../media/image801.png"/><Relationship Id="rId7" Type="http://schemas.openxmlformats.org/officeDocument/2006/relationships/image" Target="../media/image718.png"/><Relationship Id="rId71" Type="http://schemas.openxmlformats.org/officeDocument/2006/relationships/image" Target="../media/image630.png"/><Relationship Id="rId92" Type="http://schemas.openxmlformats.org/officeDocument/2006/relationships/image" Target="../media/image797.png"/><Relationship Id="rId2" Type="http://schemas.openxmlformats.org/officeDocument/2006/relationships/notesSlide" Target="../notesSlides/notesSlide23.xml"/><Relationship Id="rId29" Type="http://schemas.openxmlformats.org/officeDocument/2006/relationships/image" Target="../media/image739.png"/><Relationship Id="rId24" Type="http://schemas.openxmlformats.org/officeDocument/2006/relationships/image" Target="../media/image734.png"/><Relationship Id="rId40" Type="http://schemas.openxmlformats.org/officeDocument/2006/relationships/image" Target="../media/image750.png"/><Relationship Id="rId45" Type="http://schemas.openxmlformats.org/officeDocument/2006/relationships/image" Target="../media/image755.png"/><Relationship Id="rId66" Type="http://schemas.openxmlformats.org/officeDocument/2006/relationships/image" Target="../media/image776.png"/><Relationship Id="rId87" Type="http://schemas.openxmlformats.org/officeDocument/2006/relationships/image" Target="../media/image394.png"/><Relationship Id="rId61" Type="http://schemas.openxmlformats.org/officeDocument/2006/relationships/image" Target="../media/image771.png"/><Relationship Id="rId82" Type="http://schemas.openxmlformats.org/officeDocument/2006/relationships/image" Target="../media/image790.png"/><Relationship Id="rId19" Type="http://schemas.openxmlformats.org/officeDocument/2006/relationships/image" Target="../media/image729.png"/><Relationship Id="rId14" Type="http://schemas.openxmlformats.org/officeDocument/2006/relationships/image" Target="../media/image724.png"/><Relationship Id="rId30" Type="http://schemas.openxmlformats.org/officeDocument/2006/relationships/image" Target="../media/image740.png"/><Relationship Id="rId35" Type="http://schemas.openxmlformats.org/officeDocument/2006/relationships/image" Target="../media/image745.png"/><Relationship Id="rId56" Type="http://schemas.openxmlformats.org/officeDocument/2006/relationships/image" Target="../media/image766.png"/><Relationship Id="rId77" Type="http://schemas.openxmlformats.org/officeDocument/2006/relationships/image" Target="../media/image786.png"/><Relationship Id="rId8" Type="http://schemas.openxmlformats.org/officeDocument/2006/relationships/image" Target="../media/image719.png"/><Relationship Id="rId51" Type="http://schemas.openxmlformats.org/officeDocument/2006/relationships/image" Target="../media/image761.png"/><Relationship Id="rId72" Type="http://schemas.openxmlformats.org/officeDocument/2006/relationships/image" Target="../media/image781.png"/><Relationship Id="rId93" Type="http://schemas.openxmlformats.org/officeDocument/2006/relationships/image" Target="../media/image798.png"/><Relationship Id="rId98" Type="http://schemas.openxmlformats.org/officeDocument/2006/relationships/image" Target="../media/image664.png"/></Relationships>
</file>

<file path=ppt/slides/_rels/slide24.xml.rels><?xml version="1.0" encoding="UTF-8" standalone="yes"?>
<Relationships xmlns="http://schemas.openxmlformats.org/package/2006/relationships"><Relationship Id="rId8" Type="http://schemas.openxmlformats.org/officeDocument/2006/relationships/image" Target="../media/image804.png"/><Relationship Id="rId3" Type="http://schemas.openxmlformats.org/officeDocument/2006/relationships/hyperlink" Target="https://www.cncf.io/certification/training/" TargetMode="External"/><Relationship Id="rId7" Type="http://schemas.openxmlformats.org/officeDocument/2006/relationships/image" Target="../media/image803.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hyperlink" Target="https://www.cncf.io/certification/ckad/" TargetMode="External"/><Relationship Id="rId5" Type="http://schemas.openxmlformats.org/officeDocument/2006/relationships/hyperlink" Target="https://www.cncf.io/certification/cka/" TargetMode="External"/><Relationship Id="rId4" Type="http://schemas.openxmlformats.org/officeDocument/2006/relationships/image" Target="../media/image802.png"/><Relationship Id="rId9" Type="http://schemas.openxmlformats.org/officeDocument/2006/relationships/image" Target="../media/image805.png"/></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806.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117" Type="http://schemas.openxmlformats.org/officeDocument/2006/relationships/image" Target="../media/image911.png"/><Relationship Id="rId21" Type="http://schemas.openxmlformats.org/officeDocument/2006/relationships/image" Target="../media/image824.png"/><Relationship Id="rId42" Type="http://schemas.openxmlformats.org/officeDocument/2006/relationships/image" Target="../media/image844.png"/><Relationship Id="rId63" Type="http://schemas.openxmlformats.org/officeDocument/2006/relationships/image" Target="../media/image865.png"/><Relationship Id="rId84" Type="http://schemas.openxmlformats.org/officeDocument/2006/relationships/image" Target="../media/image884.png"/><Relationship Id="rId138" Type="http://schemas.openxmlformats.org/officeDocument/2006/relationships/image" Target="../media/image923.png"/><Relationship Id="rId107" Type="http://schemas.openxmlformats.org/officeDocument/2006/relationships/image" Target="../media/image901.png"/><Relationship Id="rId11" Type="http://schemas.openxmlformats.org/officeDocument/2006/relationships/image" Target="../media/image422.png"/><Relationship Id="rId32" Type="http://schemas.openxmlformats.org/officeDocument/2006/relationships/image" Target="../media/image835.png"/><Relationship Id="rId53" Type="http://schemas.openxmlformats.org/officeDocument/2006/relationships/image" Target="../media/image855.png"/><Relationship Id="rId74" Type="http://schemas.openxmlformats.org/officeDocument/2006/relationships/image" Target="../media/image876.png"/><Relationship Id="rId128" Type="http://schemas.openxmlformats.org/officeDocument/2006/relationships/image" Target="../media/image52.png"/><Relationship Id="rId5" Type="http://schemas.openxmlformats.org/officeDocument/2006/relationships/image" Target="../media/image809.png"/><Relationship Id="rId90" Type="http://schemas.openxmlformats.org/officeDocument/2006/relationships/image" Target="../media/image890.png"/><Relationship Id="rId95" Type="http://schemas.openxmlformats.org/officeDocument/2006/relationships/image" Target="../media/image892.png"/><Relationship Id="rId22" Type="http://schemas.openxmlformats.org/officeDocument/2006/relationships/image" Target="../media/image825.png"/><Relationship Id="rId27" Type="http://schemas.openxmlformats.org/officeDocument/2006/relationships/image" Target="../media/image830.png"/><Relationship Id="rId43" Type="http://schemas.openxmlformats.org/officeDocument/2006/relationships/image" Target="../media/image845.png"/><Relationship Id="rId48" Type="http://schemas.openxmlformats.org/officeDocument/2006/relationships/image" Target="../media/image850.png"/><Relationship Id="rId64" Type="http://schemas.openxmlformats.org/officeDocument/2006/relationships/image" Target="../media/image866.png"/><Relationship Id="rId69" Type="http://schemas.openxmlformats.org/officeDocument/2006/relationships/image" Target="../media/image871.png"/><Relationship Id="rId113" Type="http://schemas.openxmlformats.org/officeDocument/2006/relationships/image" Target="../media/image907.png"/><Relationship Id="rId118" Type="http://schemas.openxmlformats.org/officeDocument/2006/relationships/image" Target="../media/image636.png"/><Relationship Id="rId134" Type="http://schemas.openxmlformats.org/officeDocument/2006/relationships/image" Target="../media/image922.png"/><Relationship Id="rId139" Type="http://schemas.openxmlformats.org/officeDocument/2006/relationships/image" Target="../media/image406.png"/><Relationship Id="rId80" Type="http://schemas.openxmlformats.org/officeDocument/2006/relationships/image" Target="../media/image881.png"/><Relationship Id="rId85" Type="http://schemas.openxmlformats.org/officeDocument/2006/relationships/image" Target="../media/image885.png"/><Relationship Id="rId12" Type="http://schemas.openxmlformats.org/officeDocument/2006/relationships/image" Target="../media/image815.png"/><Relationship Id="rId17" Type="http://schemas.openxmlformats.org/officeDocument/2006/relationships/image" Target="../media/image820.png"/><Relationship Id="rId33" Type="http://schemas.openxmlformats.org/officeDocument/2006/relationships/image" Target="../media/image836.png"/><Relationship Id="rId38" Type="http://schemas.openxmlformats.org/officeDocument/2006/relationships/image" Target="../media/image840.png"/><Relationship Id="rId59" Type="http://schemas.openxmlformats.org/officeDocument/2006/relationships/image" Target="../media/image861.png"/><Relationship Id="rId103" Type="http://schemas.openxmlformats.org/officeDocument/2006/relationships/image" Target="../media/image897.png"/><Relationship Id="rId108" Type="http://schemas.openxmlformats.org/officeDocument/2006/relationships/image" Target="../media/image902.png"/><Relationship Id="rId124" Type="http://schemas.openxmlformats.org/officeDocument/2006/relationships/image" Target="../media/image915.png"/><Relationship Id="rId129" Type="http://schemas.openxmlformats.org/officeDocument/2006/relationships/image" Target="../media/image919.png"/><Relationship Id="rId54" Type="http://schemas.openxmlformats.org/officeDocument/2006/relationships/image" Target="../media/image856.png"/><Relationship Id="rId70" Type="http://schemas.openxmlformats.org/officeDocument/2006/relationships/image" Target="../media/image872.png"/><Relationship Id="rId75" Type="http://schemas.openxmlformats.org/officeDocument/2006/relationships/image" Target="../media/image877.png"/><Relationship Id="rId91" Type="http://schemas.openxmlformats.org/officeDocument/2006/relationships/image" Target="../media/image504.png"/><Relationship Id="rId96" Type="http://schemas.openxmlformats.org/officeDocument/2006/relationships/image" Target="../media/image893.png"/><Relationship Id="rId140" Type="http://schemas.openxmlformats.org/officeDocument/2006/relationships/image" Target="../media/image799.png"/><Relationship Id="rId145" Type="http://schemas.openxmlformats.org/officeDocument/2006/relationships/image" Target="../media/image666.png"/><Relationship Id="rId1" Type="http://schemas.openxmlformats.org/officeDocument/2006/relationships/slideLayout" Target="../slideLayouts/slideLayout26.xml"/><Relationship Id="rId6" Type="http://schemas.openxmlformats.org/officeDocument/2006/relationships/image" Target="../media/image810.png"/><Relationship Id="rId23" Type="http://schemas.openxmlformats.org/officeDocument/2006/relationships/image" Target="../media/image826.png"/><Relationship Id="rId28" Type="http://schemas.openxmlformats.org/officeDocument/2006/relationships/image" Target="../media/image831.png"/><Relationship Id="rId49" Type="http://schemas.openxmlformats.org/officeDocument/2006/relationships/image" Target="../media/image851.png"/><Relationship Id="rId114" Type="http://schemas.openxmlformats.org/officeDocument/2006/relationships/image" Target="../media/image908.png"/><Relationship Id="rId119" Type="http://schemas.openxmlformats.org/officeDocument/2006/relationships/image" Target="../media/image912.png"/><Relationship Id="rId44" Type="http://schemas.openxmlformats.org/officeDocument/2006/relationships/image" Target="../media/image846.png"/><Relationship Id="rId60" Type="http://schemas.openxmlformats.org/officeDocument/2006/relationships/image" Target="../media/image862.png"/><Relationship Id="rId65" Type="http://schemas.openxmlformats.org/officeDocument/2006/relationships/image" Target="../media/image867.png"/><Relationship Id="rId81" Type="http://schemas.openxmlformats.org/officeDocument/2006/relationships/image" Target="../media/image882.png"/><Relationship Id="rId86" Type="http://schemas.openxmlformats.org/officeDocument/2006/relationships/image" Target="../media/image886.png"/><Relationship Id="rId130" Type="http://schemas.openxmlformats.org/officeDocument/2006/relationships/image" Target="../media/image396.png"/><Relationship Id="rId135" Type="http://schemas.openxmlformats.org/officeDocument/2006/relationships/image" Target="../media/image631.png"/><Relationship Id="rId13" Type="http://schemas.openxmlformats.org/officeDocument/2006/relationships/image" Target="../media/image816.png"/><Relationship Id="rId18" Type="http://schemas.openxmlformats.org/officeDocument/2006/relationships/image" Target="../media/image821.png"/><Relationship Id="rId39" Type="http://schemas.openxmlformats.org/officeDocument/2006/relationships/image" Target="../media/image841.png"/><Relationship Id="rId109" Type="http://schemas.openxmlformats.org/officeDocument/2006/relationships/image" Target="../media/image903.png"/><Relationship Id="rId34" Type="http://schemas.openxmlformats.org/officeDocument/2006/relationships/image" Target="../media/image837.png"/><Relationship Id="rId50" Type="http://schemas.openxmlformats.org/officeDocument/2006/relationships/image" Target="../media/image852.png"/><Relationship Id="rId55" Type="http://schemas.openxmlformats.org/officeDocument/2006/relationships/image" Target="../media/image857.png"/><Relationship Id="rId76" Type="http://schemas.openxmlformats.org/officeDocument/2006/relationships/image" Target="../media/image878.png"/><Relationship Id="rId97" Type="http://schemas.openxmlformats.org/officeDocument/2006/relationships/image" Target="../media/image787.png"/><Relationship Id="rId104" Type="http://schemas.openxmlformats.org/officeDocument/2006/relationships/image" Target="../media/image898.png"/><Relationship Id="rId120" Type="http://schemas.openxmlformats.org/officeDocument/2006/relationships/image" Target="../media/image913.png"/><Relationship Id="rId125" Type="http://schemas.openxmlformats.org/officeDocument/2006/relationships/image" Target="../media/image916.png"/><Relationship Id="rId141" Type="http://schemas.openxmlformats.org/officeDocument/2006/relationships/image" Target="../media/image924.png"/><Relationship Id="rId146" Type="http://schemas.openxmlformats.org/officeDocument/2006/relationships/image" Target="../media/image674.png"/><Relationship Id="rId7" Type="http://schemas.openxmlformats.org/officeDocument/2006/relationships/image" Target="../media/image811.png"/><Relationship Id="rId71" Type="http://schemas.openxmlformats.org/officeDocument/2006/relationships/image" Target="../media/image873.png"/><Relationship Id="rId92" Type="http://schemas.openxmlformats.org/officeDocument/2006/relationships/image" Target="../media/image891.png"/><Relationship Id="rId2" Type="http://schemas.openxmlformats.org/officeDocument/2006/relationships/notesSlide" Target="../notesSlides/notesSlide26.xml"/><Relationship Id="rId29" Type="http://schemas.openxmlformats.org/officeDocument/2006/relationships/image" Target="../media/image832.png"/><Relationship Id="rId24" Type="http://schemas.openxmlformats.org/officeDocument/2006/relationships/image" Target="../media/image827.png"/><Relationship Id="rId40" Type="http://schemas.openxmlformats.org/officeDocument/2006/relationships/image" Target="../media/image842.png"/><Relationship Id="rId45" Type="http://schemas.openxmlformats.org/officeDocument/2006/relationships/image" Target="../media/image847.png"/><Relationship Id="rId66" Type="http://schemas.openxmlformats.org/officeDocument/2006/relationships/image" Target="../media/image868.png"/><Relationship Id="rId87" Type="http://schemas.openxmlformats.org/officeDocument/2006/relationships/image" Target="../media/image887.png"/><Relationship Id="rId110" Type="http://schemas.openxmlformats.org/officeDocument/2006/relationships/image" Target="../media/image904.png"/><Relationship Id="rId115" Type="http://schemas.openxmlformats.org/officeDocument/2006/relationships/image" Target="../media/image909.png"/><Relationship Id="rId131" Type="http://schemas.openxmlformats.org/officeDocument/2006/relationships/image" Target="../media/image920.png"/><Relationship Id="rId136" Type="http://schemas.openxmlformats.org/officeDocument/2006/relationships/image" Target="../media/image403.png"/><Relationship Id="rId61" Type="http://schemas.openxmlformats.org/officeDocument/2006/relationships/image" Target="../media/image863.png"/><Relationship Id="rId82" Type="http://schemas.openxmlformats.org/officeDocument/2006/relationships/image" Target="../media/image883.png"/><Relationship Id="rId19" Type="http://schemas.openxmlformats.org/officeDocument/2006/relationships/image" Target="../media/image822.png"/><Relationship Id="rId14" Type="http://schemas.openxmlformats.org/officeDocument/2006/relationships/image" Target="../media/image817.png"/><Relationship Id="rId30" Type="http://schemas.openxmlformats.org/officeDocument/2006/relationships/image" Target="../media/image833.png"/><Relationship Id="rId35" Type="http://schemas.openxmlformats.org/officeDocument/2006/relationships/image" Target="../media/image838.png"/><Relationship Id="rId56" Type="http://schemas.openxmlformats.org/officeDocument/2006/relationships/image" Target="../media/image858.png"/><Relationship Id="rId77" Type="http://schemas.openxmlformats.org/officeDocument/2006/relationships/image" Target="../media/image879.png"/><Relationship Id="rId100" Type="http://schemas.openxmlformats.org/officeDocument/2006/relationships/image" Target="../media/image637.png"/><Relationship Id="rId105" Type="http://schemas.openxmlformats.org/officeDocument/2006/relationships/image" Target="../media/image899.png"/><Relationship Id="rId126" Type="http://schemas.openxmlformats.org/officeDocument/2006/relationships/image" Target="../media/image917.png"/><Relationship Id="rId8" Type="http://schemas.openxmlformats.org/officeDocument/2006/relationships/image" Target="../media/image812.png"/><Relationship Id="rId51" Type="http://schemas.openxmlformats.org/officeDocument/2006/relationships/image" Target="../media/image853.png"/><Relationship Id="rId72" Type="http://schemas.openxmlformats.org/officeDocument/2006/relationships/image" Target="../media/image874.png"/><Relationship Id="rId93" Type="http://schemas.openxmlformats.org/officeDocument/2006/relationships/image" Target="../media/image630.png"/><Relationship Id="rId98" Type="http://schemas.openxmlformats.org/officeDocument/2006/relationships/image" Target="../media/image592.png"/><Relationship Id="rId121" Type="http://schemas.openxmlformats.org/officeDocument/2006/relationships/image" Target="../media/image639.png"/><Relationship Id="rId142" Type="http://schemas.openxmlformats.org/officeDocument/2006/relationships/image" Target="../media/image527.png"/><Relationship Id="rId3" Type="http://schemas.openxmlformats.org/officeDocument/2006/relationships/image" Target="../media/image807.png"/><Relationship Id="rId25" Type="http://schemas.openxmlformats.org/officeDocument/2006/relationships/image" Target="../media/image828.png"/><Relationship Id="rId46" Type="http://schemas.openxmlformats.org/officeDocument/2006/relationships/image" Target="../media/image848.png"/><Relationship Id="rId67" Type="http://schemas.openxmlformats.org/officeDocument/2006/relationships/image" Target="../media/image869.png"/><Relationship Id="rId116" Type="http://schemas.openxmlformats.org/officeDocument/2006/relationships/image" Target="../media/image910.png"/><Relationship Id="rId137" Type="http://schemas.openxmlformats.org/officeDocument/2006/relationships/image" Target="../media/image604.png"/><Relationship Id="rId20" Type="http://schemas.openxmlformats.org/officeDocument/2006/relationships/image" Target="../media/image823.png"/><Relationship Id="rId41" Type="http://schemas.openxmlformats.org/officeDocument/2006/relationships/image" Target="../media/image843.png"/><Relationship Id="rId62" Type="http://schemas.openxmlformats.org/officeDocument/2006/relationships/image" Target="../media/image864.png"/><Relationship Id="rId83" Type="http://schemas.openxmlformats.org/officeDocument/2006/relationships/image" Target="../media/image366.png"/><Relationship Id="rId88" Type="http://schemas.openxmlformats.org/officeDocument/2006/relationships/image" Target="../media/image888.png"/><Relationship Id="rId111" Type="http://schemas.openxmlformats.org/officeDocument/2006/relationships/image" Target="../media/image905.png"/><Relationship Id="rId132" Type="http://schemas.openxmlformats.org/officeDocument/2006/relationships/image" Target="../media/image274.png"/><Relationship Id="rId15" Type="http://schemas.openxmlformats.org/officeDocument/2006/relationships/image" Target="../media/image818.png"/><Relationship Id="rId36" Type="http://schemas.openxmlformats.org/officeDocument/2006/relationships/image" Target="../media/image839.png"/><Relationship Id="rId57" Type="http://schemas.openxmlformats.org/officeDocument/2006/relationships/image" Target="../media/image859.png"/><Relationship Id="rId106" Type="http://schemas.openxmlformats.org/officeDocument/2006/relationships/image" Target="../media/image900.png"/><Relationship Id="rId127" Type="http://schemas.openxmlformats.org/officeDocument/2006/relationships/image" Target="../media/image918.png"/><Relationship Id="rId10" Type="http://schemas.openxmlformats.org/officeDocument/2006/relationships/image" Target="../media/image814.png"/><Relationship Id="rId31" Type="http://schemas.openxmlformats.org/officeDocument/2006/relationships/image" Target="../media/image834.png"/><Relationship Id="rId52" Type="http://schemas.openxmlformats.org/officeDocument/2006/relationships/image" Target="../media/image854.png"/><Relationship Id="rId73" Type="http://schemas.openxmlformats.org/officeDocument/2006/relationships/image" Target="../media/image875.png"/><Relationship Id="rId78" Type="http://schemas.openxmlformats.org/officeDocument/2006/relationships/image" Target="../media/image554.png"/><Relationship Id="rId94" Type="http://schemas.openxmlformats.org/officeDocument/2006/relationships/image" Target="../media/image242.png"/><Relationship Id="rId99" Type="http://schemas.openxmlformats.org/officeDocument/2006/relationships/image" Target="../media/image894.png"/><Relationship Id="rId101" Type="http://schemas.openxmlformats.org/officeDocument/2006/relationships/image" Target="../media/image895.png"/><Relationship Id="rId122" Type="http://schemas.openxmlformats.org/officeDocument/2006/relationships/image" Target="../media/image260.png"/><Relationship Id="rId143" Type="http://schemas.openxmlformats.org/officeDocument/2006/relationships/image" Target="../media/image408.png"/><Relationship Id="rId4" Type="http://schemas.openxmlformats.org/officeDocument/2006/relationships/image" Target="../media/image808.png"/><Relationship Id="rId9" Type="http://schemas.openxmlformats.org/officeDocument/2006/relationships/image" Target="../media/image813.png"/><Relationship Id="rId26" Type="http://schemas.openxmlformats.org/officeDocument/2006/relationships/image" Target="../media/image829.png"/><Relationship Id="rId47" Type="http://schemas.openxmlformats.org/officeDocument/2006/relationships/image" Target="../media/image849.png"/><Relationship Id="rId68" Type="http://schemas.openxmlformats.org/officeDocument/2006/relationships/image" Target="../media/image870.png"/><Relationship Id="rId89" Type="http://schemas.openxmlformats.org/officeDocument/2006/relationships/image" Target="../media/image889.png"/><Relationship Id="rId112" Type="http://schemas.openxmlformats.org/officeDocument/2006/relationships/image" Target="../media/image906.png"/><Relationship Id="rId133" Type="http://schemas.openxmlformats.org/officeDocument/2006/relationships/image" Target="../media/image921.png"/><Relationship Id="rId16" Type="http://schemas.openxmlformats.org/officeDocument/2006/relationships/image" Target="../media/image819.png"/><Relationship Id="rId37" Type="http://schemas.openxmlformats.org/officeDocument/2006/relationships/image" Target="../media/image567.png"/><Relationship Id="rId58" Type="http://schemas.openxmlformats.org/officeDocument/2006/relationships/image" Target="../media/image860.png"/><Relationship Id="rId79" Type="http://schemas.openxmlformats.org/officeDocument/2006/relationships/image" Target="../media/image880.png"/><Relationship Id="rId102" Type="http://schemas.openxmlformats.org/officeDocument/2006/relationships/image" Target="../media/image896.png"/><Relationship Id="rId123" Type="http://schemas.openxmlformats.org/officeDocument/2006/relationships/image" Target="../media/image914.png"/><Relationship Id="rId144" Type="http://schemas.openxmlformats.org/officeDocument/2006/relationships/image" Target="../media/image661.png"/></Relationships>
</file>

<file path=ppt/slides/_rels/slide27.xml.rels><?xml version="1.0" encoding="UTF-8" standalone="yes"?>
<Relationships xmlns="http://schemas.openxmlformats.org/package/2006/relationships"><Relationship Id="rId8" Type="http://schemas.openxmlformats.org/officeDocument/2006/relationships/image" Target="../media/image927.png"/><Relationship Id="rId3" Type="http://schemas.openxmlformats.org/officeDocument/2006/relationships/hyperlink" Target="https://github.com/cncf/cnf-testbed" TargetMode="External"/><Relationship Id="rId7" Type="http://schemas.openxmlformats.org/officeDocument/2006/relationships/image" Target="../media/image926.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925.png"/><Relationship Id="rId11" Type="http://schemas.openxmlformats.org/officeDocument/2006/relationships/image" Target="../media/image930.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929.png"/><Relationship Id="rId4" Type="http://schemas.openxmlformats.org/officeDocument/2006/relationships/hyperlink" Target="https://www.packet.com/cnf" TargetMode="External"/><Relationship Id="rId9" Type="http://schemas.openxmlformats.org/officeDocument/2006/relationships/image" Target="../media/image928.png"/></Relationships>
</file>

<file path=ppt/slides/_rels/slide28.xml.rels><?xml version="1.0" encoding="UTF-8" standalone="yes"?>
<Relationships xmlns="http://schemas.openxmlformats.org/package/2006/relationships"><Relationship Id="rId3" Type="http://schemas.openxmlformats.org/officeDocument/2006/relationships/hyperlink" Target="https://kubecon.io/"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932.png"/><Relationship Id="rId5" Type="http://schemas.openxmlformats.org/officeDocument/2006/relationships/image" Target="../media/image931.png"/><Relationship Id="rId4" Type="http://schemas.openxmlformats.org/officeDocument/2006/relationships/hyperlink" Target="https://events.linuxfoundation.org/kubecon-cloudnativecon-north-america/"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events.linuxfoundation.org/kubernetes-forum-tokyo/" TargetMode="External"/><Relationship Id="rId7" Type="http://schemas.openxmlformats.org/officeDocument/2006/relationships/image" Target="../media/image934.png"/><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image" Target="../media/image933.png"/><Relationship Id="rId5" Type="http://schemas.openxmlformats.org/officeDocument/2006/relationships/hyperlink" Target="https://cncf.io/sponsor" TargetMode="External"/><Relationship Id="rId4" Type="http://schemas.openxmlformats.org/officeDocument/2006/relationships/hyperlink" Target="https://events.linuxfoundation.org/open-source-summit-japa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jp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3.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30.xml.rels><?xml version="1.0" encoding="UTF-8" standalone="yes"?>
<Relationships xmlns="http://schemas.openxmlformats.org/package/2006/relationships"><Relationship Id="rId3" Type="http://schemas.openxmlformats.org/officeDocument/2006/relationships/image" Target="../media/image935.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936.jpe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937.png"/><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image" Target="../media/image939.png"/><Relationship Id="rId4" Type="http://schemas.openxmlformats.org/officeDocument/2006/relationships/image" Target="../media/image938.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944.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943.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942.png"/><Relationship Id="rId5" Type="http://schemas.openxmlformats.org/officeDocument/2006/relationships/hyperlink" Target="https://www.cncf.io/blog/" TargetMode="External"/><Relationship Id="rId10" Type="http://schemas.openxmlformats.org/officeDocument/2006/relationships/image" Target="../media/image941.png"/><Relationship Id="rId4" Type="http://schemas.openxmlformats.org/officeDocument/2006/relationships/hyperlink" Target="https://www.cncf.io/community/recorded-events/" TargetMode="External"/><Relationship Id="rId9" Type="http://schemas.openxmlformats.org/officeDocument/2006/relationships/image" Target="../media/image940.png"/></Relationships>
</file>

<file path=ppt/slides/_rels/slide34.xml.rels><?xml version="1.0" encoding="UTF-8" standalone="yes"?>
<Relationships xmlns="http://schemas.openxmlformats.org/package/2006/relationships"><Relationship Id="rId8" Type="http://schemas.openxmlformats.org/officeDocument/2006/relationships/image" Target="../media/image947.png"/><Relationship Id="rId3" Type="http://schemas.openxmlformats.org/officeDocument/2006/relationships/hyperlink" Target="https://www.cncf.io/people/ambassadors/" TargetMode="External"/><Relationship Id="rId7" Type="http://schemas.openxmlformats.org/officeDocument/2006/relationships/image" Target="../media/image946.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945.png"/><Relationship Id="rId5" Type="http://schemas.openxmlformats.org/officeDocument/2006/relationships/hyperlink" Target="https://www.linuxfoundation.org/membership/" TargetMode="External"/><Relationship Id="rId10" Type="http://schemas.openxmlformats.org/officeDocument/2006/relationships/image" Target="../media/image940.png"/><Relationship Id="rId4" Type="http://schemas.openxmlformats.org/officeDocument/2006/relationships/hyperlink" Target="https://kubernetes.io/partners/" TargetMode="External"/><Relationship Id="rId9" Type="http://schemas.openxmlformats.org/officeDocument/2006/relationships/image" Target="../media/image948.png"/></Relationships>
</file>

<file path=ppt/slides/_rels/slide35.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951.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950.png"/><Relationship Id="rId17" Type="http://schemas.openxmlformats.org/officeDocument/2006/relationships/image" Target="../media/image955.png"/><Relationship Id="rId2" Type="http://schemas.openxmlformats.org/officeDocument/2006/relationships/notesSlide" Target="../notesSlides/notesSlide35.xml"/><Relationship Id="rId16" Type="http://schemas.openxmlformats.org/officeDocument/2006/relationships/image" Target="../media/image954.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949.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953.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9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956.png"/></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957.png"/></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4" Type="http://schemas.openxmlformats.org/officeDocument/2006/relationships/image" Target="../media/image958.png"/></Relationships>
</file>

<file path=ppt/slides/_rels/slide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40.xml.rels><?xml version="1.0" encoding="UTF-8" standalone="yes"?>
<Relationships xmlns="http://schemas.openxmlformats.org/package/2006/relationships"><Relationship Id="rId3" Type="http://schemas.openxmlformats.org/officeDocument/2006/relationships/image" Target="../media/image959.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5" Type="http://schemas.openxmlformats.org/officeDocument/2006/relationships/image" Target="../media/image960.png"/><Relationship Id="rId4" Type="http://schemas.openxmlformats.org/officeDocument/2006/relationships/hyperlink" Target="https://www.cncf.io/people/end-user-communit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61.png"/><Relationship Id="rId7" Type="http://schemas.openxmlformats.org/officeDocument/2006/relationships/image" Target="../media/image965.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964.png"/><Relationship Id="rId5" Type="http://schemas.openxmlformats.org/officeDocument/2006/relationships/image" Target="../media/image963.png"/><Relationship Id="rId4" Type="http://schemas.openxmlformats.org/officeDocument/2006/relationships/image" Target="../media/image962.png"/></Relationships>
</file>

<file path=ppt/slides/_rels/slide43.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966.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67.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9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image" Target="../media/image100.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hyperlink" Target="https://12factor.net/" TargetMode="External"/><Relationship Id="rId7"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68.png"/></Relationships>
</file>

<file path=ppt/slides/_rels/slide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jp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5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4.png"/><Relationship Id="rId7"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969.png"/><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70.png"/><Relationship Id="rId7"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g"/><Relationship Id="rId9" Type="http://schemas.openxmlformats.org/officeDocument/2006/relationships/image" Target="../media/image100.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3.jpg"/><Relationship Id="rId7"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94.png"/><Relationship Id="rId9" Type="http://schemas.openxmlformats.org/officeDocument/2006/relationships/image" Target="../media/image971.png"/></Relationships>
</file>

<file path=ppt/slides/_rels/slide53.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jp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972.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973.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974.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75.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976.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2.xml"/><Relationship Id="rId1" Type="http://schemas.openxmlformats.org/officeDocument/2006/relationships/slideLayout" Target="../slideLayouts/slideLayout24.xml"/><Relationship Id="rId5" Type="http://schemas.openxmlformats.org/officeDocument/2006/relationships/image" Target="../media/image977.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最终用户社区有140</a:t>
            </a:r>
            <a:r>
              <a:rPr lang="zh-CN" altLang="en-US" dirty="0"/>
              <a:t>多</a:t>
            </a:r>
            <a:r>
              <a:rPr lang="en-US" altLang="zh-CN" dirty="0"/>
              <a:t>家公司</a:t>
            </a:r>
            <a:endParaRPr b="0" i="0" u="none" strike="noStrike" cap="none" dirty="0">
              <a:solidFill>
                <a:srgbClr val="FFFFFF"/>
              </a:solidFill>
              <a:latin typeface="Helvetica Neue"/>
              <a:ea typeface="Helvetica Neue"/>
              <a:cs typeface="Helvetica Neue"/>
              <a:sym typeface="Helvetica Neue"/>
            </a:endParaRPr>
          </a:p>
        </p:txBody>
      </p:sp>
      <p:sp>
        <p:nvSpPr>
          <p:cNvPr id="377" name="Google Shape;377;p18"/>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14 non-public members</a:t>
            </a:r>
            <a:endParaRPr sz="1100" i="1"/>
          </a:p>
        </p:txBody>
      </p:sp>
      <p:pic>
        <p:nvPicPr>
          <p:cNvPr id="378" name="Google Shape;378;p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83301" y="1724373"/>
            <a:ext cx="398400" cy="236700"/>
          </a:xfrm>
          <a:prstGeom prst="rect">
            <a:avLst/>
          </a:prstGeom>
          <a:noFill/>
          <a:ln>
            <a:noFill/>
          </a:ln>
        </p:spPr>
      </p:pic>
      <p:pic>
        <p:nvPicPr>
          <p:cNvPr id="379" name="Google Shape;379;p1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533720" y="1697823"/>
            <a:ext cx="487500" cy="289800"/>
          </a:xfrm>
          <a:prstGeom prst="rect">
            <a:avLst/>
          </a:prstGeom>
          <a:noFill/>
          <a:ln>
            <a:noFill/>
          </a:ln>
        </p:spPr>
      </p:pic>
      <p:pic>
        <p:nvPicPr>
          <p:cNvPr id="380" name="Google Shape;380;p1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131754" y="4295154"/>
            <a:ext cx="724200" cy="186190"/>
          </a:xfrm>
          <a:prstGeom prst="rect">
            <a:avLst/>
          </a:prstGeom>
          <a:noFill/>
          <a:ln>
            <a:noFill/>
          </a:ln>
        </p:spPr>
      </p:pic>
      <p:pic>
        <p:nvPicPr>
          <p:cNvPr id="381" name="Google Shape;381;p1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46647" y="2532769"/>
            <a:ext cx="438475" cy="260805"/>
          </a:xfrm>
          <a:prstGeom prst="rect">
            <a:avLst/>
          </a:prstGeom>
          <a:noFill/>
          <a:ln>
            <a:noFill/>
          </a:ln>
        </p:spPr>
      </p:pic>
      <p:pic>
        <p:nvPicPr>
          <p:cNvPr id="382" name="Google Shape;382;p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695962" y="4151875"/>
            <a:ext cx="487465" cy="472750"/>
          </a:xfrm>
          <a:prstGeom prst="rect">
            <a:avLst/>
          </a:prstGeom>
          <a:noFill/>
          <a:ln>
            <a:noFill/>
          </a:ln>
        </p:spPr>
      </p:pic>
      <p:pic>
        <p:nvPicPr>
          <p:cNvPr id="383" name="Google Shape;383;p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977624" y="4248268"/>
            <a:ext cx="363750" cy="279963"/>
          </a:xfrm>
          <a:prstGeom prst="rect">
            <a:avLst/>
          </a:prstGeom>
          <a:noFill/>
          <a:ln>
            <a:noFill/>
          </a:ln>
        </p:spPr>
      </p:pic>
      <p:pic>
        <p:nvPicPr>
          <p:cNvPr id="384" name="Google Shape;384;p18"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914217" y="4307465"/>
            <a:ext cx="724200" cy="161569"/>
          </a:xfrm>
          <a:prstGeom prst="rect">
            <a:avLst/>
          </a:prstGeom>
          <a:noFill/>
          <a:ln>
            <a:noFill/>
          </a:ln>
        </p:spPr>
      </p:pic>
      <p:pic>
        <p:nvPicPr>
          <p:cNvPr id="385" name="Google Shape;385;p18"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61463" y="3823119"/>
            <a:ext cx="724200" cy="186000"/>
          </a:xfrm>
          <a:prstGeom prst="rect">
            <a:avLst/>
          </a:prstGeom>
          <a:noFill/>
          <a:ln>
            <a:noFill/>
          </a:ln>
        </p:spPr>
      </p:pic>
      <p:pic>
        <p:nvPicPr>
          <p:cNvPr id="386" name="Google Shape;386;p1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030" y="3447948"/>
            <a:ext cx="621000" cy="111761"/>
          </a:xfrm>
          <a:prstGeom prst="rect">
            <a:avLst/>
          </a:prstGeom>
          <a:noFill/>
          <a:ln>
            <a:noFill/>
          </a:ln>
        </p:spPr>
      </p:pic>
      <p:pic>
        <p:nvPicPr>
          <p:cNvPr id="387" name="Google Shape;387;p1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8569259" y="2989340"/>
            <a:ext cx="487451" cy="164372"/>
          </a:xfrm>
          <a:prstGeom prst="rect">
            <a:avLst/>
          </a:prstGeom>
          <a:noFill/>
          <a:ln>
            <a:noFill/>
          </a:ln>
        </p:spPr>
      </p:pic>
      <p:pic>
        <p:nvPicPr>
          <p:cNvPr id="388" name="Google Shape;388;p1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244783" y="2934662"/>
            <a:ext cx="403200" cy="273727"/>
          </a:xfrm>
          <a:prstGeom prst="rect">
            <a:avLst/>
          </a:prstGeom>
          <a:noFill/>
          <a:ln>
            <a:noFill/>
          </a:ln>
        </p:spPr>
      </p:pic>
      <p:pic>
        <p:nvPicPr>
          <p:cNvPr id="389" name="Google Shape;389;p18"/>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875364" y="2184467"/>
            <a:ext cx="487500" cy="173961"/>
          </a:xfrm>
          <a:prstGeom prst="rect">
            <a:avLst/>
          </a:prstGeom>
          <a:noFill/>
          <a:ln>
            <a:noFill/>
          </a:ln>
        </p:spPr>
      </p:pic>
      <p:pic>
        <p:nvPicPr>
          <p:cNvPr id="390" name="Google Shape;390;p18"/>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47196" y="2185819"/>
            <a:ext cx="487500" cy="171258"/>
          </a:xfrm>
          <a:prstGeom prst="rect">
            <a:avLst/>
          </a:prstGeom>
          <a:noFill/>
          <a:ln>
            <a:noFill/>
          </a:ln>
        </p:spPr>
      </p:pic>
      <p:pic>
        <p:nvPicPr>
          <p:cNvPr id="391" name="Google Shape;391;p1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566235" y="3414102"/>
            <a:ext cx="549900" cy="179452"/>
          </a:xfrm>
          <a:prstGeom prst="rect">
            <a:avLst/>
          </a:prstGeom>
          <a:noFill/>
          <a:ln>
            <a:noFill/>
          </a:ln>
        </p:spPr>
      </p:pic>
      <p:pic>
        <p:nvPicPr>
          <p:cNvPr id="392" name="Google Shape;392;p1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760088" y="4317254"/>
            <a:ext cx="549900" cy="141991"/>
          </a:xfrm>
          <a:prstGeom prst="rect">
            <a:avLst/>
          </a:prstGeom>
          <a:noFill/>
          <a:ln>
            <a:noFill/>
          </a:ln>
        </p:spPr>
      </p:pic>
      <p:pic>
        <p:nvPicPr>
          <p:cNvPr id="393" name="Google Shape;393;p18"/>
          <p:cNvPicPr preferRelativeResize="0"/>
          <p:nvPr/>
        </p:nvPicPr>
        <p:blipFill rotWithShape="1">
          <a:blip r:embed="rId18" cstate="print">
            <a:alphaModFix/>
            <a:extLst>
              <a:ext uri="{28A0092B-C50C-407E-A947-70E740481C1C}">
                <a14:useLocalDpi xmlns:a14="http://schemas.microsoft.com/office/drawing/2010/main"/>
              </a:ext>
            </a:extLst>
          </a:blip>
          <a:srcRect r="-725"/>
          <a:stretch/>
        </p:blipFill>
        <p:spPr>
          <a:xfrm>
            <a:off x="6528046" y="1432681"/>
            <a:ext cx="438475" cy="136471"/>
          </a:xfrm>
          <a:prstGeom prst="rect">
            <a:avLst/>
          </a:prstGeom>
          <a:noFill/>
          <a:ln>
            <a:noFill/>
          </a:ln>
        </p:spPr>
      </p:pic>
      <p:pic>
        <p:nvPicPr>
          <p:cNvPr id="394" name="Google Shape;394;p1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085350" y="2551847"/>
            <a:ext cx="487500" cy="222649"/>
          </a:xfrm>
          <a:prstGeom prst="rect">
            <a:avLst/>
          </a:prstGeom>
          <a:noFill/>
          <a:ln>
            <a:noFill/>
          </a:ln>
        </p:spPr>
      </p:pic>
      <p:pic>
        <p:nvPicPr>
          <p:cNvPr id="395" name="Google Shape;395;p1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802255" y="2995958"/>
            <a:ext cx="487500" cy="151136"/>
          </a:xfrm>
          <a:prstGeom prst="rect">
            <a:avLst/>
          </a:prstGeom>
          <a:noFill/>
          <a:ln>
            <a:noFill/>
          </a:ln>
        </p:spPr>
      </p:pic>
      <p:pic>
        <p:nvPicPr>
          <p:cNvPr id="396" name="Google Shape;396;p1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024544" y="3426224"/>
            <a:ext cx="578425" cy="155208"/>
          </a:xfrm>
          <a:prstGeom prst="rect">
            <a:avLst/>
          </a:prstGeom>
          <a:noFill/>
          <a:ln>
            <a:noFill/>
          </a:ln>
        </p:spPr>
      </p:pic>
      <p:pic>
        <p:nvPicPr>
          <p:cNvPr id="397" name="Google Shape;397;p1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79971" y="3012350"/>
            <a:ext cx="657300" cy="118352"/>
          </a:xfrm>
          <a:prstGeom prst="rect">
            <a:avLst/>
          </a:prstGeom>
          <a:noFill/>
          <a:ln>
            <a:noFill/>
          </a:ln>
        </p:spPr>
      </p:pic>
      <p:pic>
        <p:nvPicPr>
          <p:cNvPr id="398" name="Google Shape;398;p18"/>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870628" y="3292185"/>
            <a:ext cx="487478" cy="423286"/>
          </a:xfrm>
          <a:prstGeom prst="rect">
            <a:avLst/>
          </a:prstGeom>
          <a:noFill/>
          <a:ln>
            <a:noFill/>
          </a:ln>
        </p:spPr>
      </p:pic>
      <p:pic>
        <p:nvPicPr>
          <p:cNvPr id="399" name="Google Shape;399;p18"/>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475786" y="2116665"/>
            <a:ext cx="403200" cy="309565"/>
          </a:xfrm>
          <a:prstGeom prst="rect">
            <a:avLst/>
          </a:prstGeom>
          <a:noFill/>
          <a:ln>
            <a:noFill/>
          </a:ln>
        </p:spPr>
      </p:pic>
      <p:pic>
        <p:nvPicPr>
          <p:cNvPr id="400" name="Google Shape;400;p1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403598" y="3430391"/>
            <a:ext cx="487450" cy="146873"/>
          </a:xfrm>
          <a:prstGeom prst="rect">
            <a:avLst/>
          </a:prstGeom>
          <a:noFill/>
          <a:ln>
            <a:noFill/>
          </a:ln>
        </p:spPr>
      </p:pic>
      <p:pic>
        <p:nvPicPr>
          <p:cNvPr id="401" name="Google Shape;401;p1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567762" y="3435077"/>
            <a:ext cx="549900" cy="137503"/>
          </a:xfrm>
          <a:prstGeom prst="rect">
            <a:avLst/>
          </a:prstGeom>
          <a:noFill/>
          <a:ln>
            <a:noFill/>
          </a:ln>
        </p:spPr>
      </p:pic>
      <p:pic>
        <p:nvPicPr>
          <p:cNvPr id="402" name="Google Shape;402;p1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105374" y="1426078"/>
            <a:ext cx="487476" cy="149677"/>
          </a:xfrm>
          <a:prstGeom prst="rect">
            <a:avLst/>
          </a:prstGeom>
          <a:noFill/>
          <a:ln>
            <a:noFill/>
          </a:ln>
        </p:spPr>
      </p:pic>
      <p:pic>
        <p:nvPicPr>
          <p:cNvPr id="403" name="Google Shape;403;p18"/>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3601569" y="1741007"/>
            <a:ext cx="549900" cy="203431"/>
          </a:xfrm>
          <a:prstGeom prst="rect">
            <a:avLst/>
          </a:prstGeom>
          <a:noFill/>
          <a:ln>
            <a:noFill/>
          </a:ln>
        </p:spPr>
      </p:pic>
      <p:pic>
        <p:nvPicPr>
          <p:cNvPr id="404" name="Google Shape;404;p1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698571" y="3846398"/>
            <a:ext cx="778500" cy="139443"/>
          </a:xfrm>
          <a:prstGeom prst="rect">
            <a:avLst/>
          </a:prstGeom>
          <a:noFill/>
          <a:ln>
            <a:noFill/>
          </a:ln>
        </p:spPr>
      </p:pic>
      <p:pic>
        <p:nvPicPr>
          <p:cNvPr id="405" name="Google Shape;405;p1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305098" y="4291168"/>
            <a:ext cx="487449" cy="194162"/>
          </a:xfrm>
          <a:prstGeom prst="rect">
            <a:avLst/>
          </a:prstGeom>
          <a:noFill/>
          <a:ln>
            <a:noFill/>
          </a:ln>
        </p:spPr>
      </p:pic>
      <p:pic>
        <p:nvPicPr>
          <p:cNvPr id="406" name="Google Shape;406;p18"/>
          <p:cNvPicPr preferRelativeResize="0"/>
          <p:nvPr/>
        </p:nvPicPr>
        <p:blipFill rotWithShape="1">
          <a:blip r:embed="rId31" cstate="print">
            <a:alphaModFix/>
            <a:extLst>
              <a:ext uri="{28A0092B-C50C-407E-A947-70E740481C1C}">
                <a14:useLocalDpi xmlns:a14="http://schemas.microsoft.com/office/drawing/2010/main"/>
              </a:ext>
            </a:extLst>
          </a:blip>
          <a:srcRect l="16811" t="17367" r="15725" b="16847"/>
          <a:stretch/>
        </p:blipFill>
        <p:spPr>
          <a:xfrm>
            <a:off x="5421743" y="2879974"/>
            <a:ext cx="324750" cy="383103"/>
          </a:xfrm>
          <a:prstGeom prst="rect">
            <a:avLst/>
          </a:prstGeom>
          <a:noFill/>
          <a:ln>
            <a:noFill/>
          </a:ln>
        </p:spPr>
      </p:pic>
      <p:pic>
        <p:nvPicPr>
          <p:cNvPr id="407" name="Google Shape;407;p1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876491" y="4310299"/>
            <a:ext cx="697800" cy="155902"/>
          </a:xfrm>
          <a:prstGeom prst="rect">
            <a:avLst/>
          </a:prstGeom>
          <a:noFill/>
          <a:ln>
            <a:noFill/>
          </a:ln>
        </p:spPr>
      </p:pic>
      <p:pic>
        <p:nvPicPr>
          <p:cNvPr id="408" name="Google Shape;408;p18"/>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4049267" y="3008362"/>
            <a:ext cx="621000" cy="126327"/>
          </a:xfrm>
          <a:prstGeom prst="rect">
            <a:avLst/>
          </a:prstGeom>
          <a:noFill/>
          <a:ln>
            <a:noFill/>
          </a:ln>
        </p:spPr>
      </p:pic>
      <p:pic>
        <p:nvPicPr>
          <p:cNvPr id="409" name="Google Shape;409;p1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97500" y="4303129"/>
            <a:ext cx="778500" cy="170240"/>
          </a:xfrm>
          <a:prstGeom prst="rect">
            <a:avLst/>
          </a:prstGeom>
          <a:noFill/>
          <a:ln>
            <a:noFill/>
          </a:ln>
        </p:spPr>
      </p:pic>
      <p:pic>
        <p:nvPicPr>
          <p:cNvPr id="410" name="Google Shape;410;p18"/>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4115942" y="1410082"/>
            <a:ext cx="549900" cy="181669"/>
          </a:xfrm>
          <a:prstGeom prst="rect">
            <a:avLst/>
          </a:prstGeom>
          <a:noFill/>
          <a:ln>
            <a:noFill/>
          </a:ln>
        </p:spPr>
      </p:pic>
      <p:pic>
        <p:nvPicPr>
          <p:cNvPr id="411" name="Google Shape;411;p18"/>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776527" y="3359134"/>
            <a:ext cx="403200" cy="289388"/>
          </a:xfrm>
          <a:prstGeom prst="rect">
            <a:avLst/>
          </a:prstGeom>
          <a:noFill/>
          <a:ln>
            <a:noFill/>
          </a:ln>
        </p:spPr>
      </p:pic>
      <p:pic>
        <p:nvPicPr>
          <p:cNvPr id="412" name="Google Shape;412;p18"/>
          <p:cNvPicPr preferRelativeResize="0"/>
          <p:nvPr/>
        </p:nvPicPr>
        <p:blipFill>
          <a:blip r:embed="rId37">
            <a:alphaModFix/>
          </a:blip>
          <a:stretch>
            <a:fillRect/>
          </a:stretch>
        </p:blipFill>
        <p:spPr>
          <a:xfrm>
            <a:off x="997671" y="4315051"/>
            <a:ext cx="757150" cy="146397"/>
          </a:xfrm>
          <a:prstGeom prst="rect">
            <a:avLst/>
          </a:prstGeom>
          <a:noFill/>
          <a:ln>
            <a:noFill/>
          </a:ln>
        </p:spPr>
      </p:pic>
      <p:pic>
        <p:nvPicPr>
          <p:cNvPr id="413" name="Google Shape;413;p1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420290" y="1720720"/>
            <a:ext cx="398400" cy="244005"/>
          </a:xfrm>
          <a:prstGeom prst="rect">
            <a:avLst/>
          </a:prstGeom>
          <a:noFill/>
          <a:ln>
            <a:noFill/>
          </a:ln>
        </p:spPr>
      </p:pic>
      <p:pic>
        <p:nvPicPr>
          <p:cNvPr id="414" name="Google Shape;414;p1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97511" y="1740896"/>
            <a:ext cx="403200" cy="203653"/>
          </a:xfrm>
          <a:prstGeom prst="rect">
            <a:avLst/>
          </a:prstGeom>
          <a:noFill/>
          <a:ln>
            <a:noFill/>
          </a:ln>
        </p:spPr>
      </p:pic>
      <p:pic>
        <p:nvPicPr>
          <p:cNvPr id="415" name="Google Shape;415;p1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673851" y="1759921"/>
            <a:ext cx="621000" cy="165604"/>
          </a:xfrm>
          <a:prstGeom prst="rect">
            <a:avLst/>
          </a:prstGeom>
          <a:noFill/>
          <a:ln>
            <a:noFill/>
          </a:ln>
        </p:spPr>
      </p:pic>
      <p:pic>
        <p:nvPicPr>
          <p:cNvPr id="416" name="Google Shape;416;p1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377441" y="1762481"/>
            <a:ext cx="697800" cy="160483"/>
          </a:xfrm>
          <a:prstGeom prst="rect">
            <a:avLst/>
          </a:prstGeom>
          <a:noFill/>
          <a:ln>
            <a:noFill/>
          </a:ln>
        </p:spPr>
      </p:pic>
      <p:pic>
        <p:nvPicPr>
          <p:cNvPr id="417" name="Google Shape;417;p1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491601" y="3437663"/>
            <a:ext cx="778500" cy="132329"/>
          </a:xfrm>
          <a:prstGeom prst="rect">
            <a:avLst/>
          </a:prstGeom>
          <a:noFill/>
          <a:ln>
            <a:noFill/>
          </a:ln>
        </p:spPr>
      </p:pic>
      <p:pic>
        <p:nvPicPr>
          <p:cNvPr id="418" name="Google Shape;418;p1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237554" y="3856356"/>
            <a:ext cx="578425" cy="119526"/>
          </a:xfrm>
          <a:prstGeom prst="rect">
            <a:avLst/>
          </a:prstGeom>
          <a:noFill/>
          <a:ln>
            <a:noFill/>
          </a:ln>
        </p:spPr>
      </p:pic>
      <p:pic>
        <p:nvPicPr>
          <p:cNvPr id="419" name="Google Shape;419;p1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460286" y="2559607"/>
            <a:ext cx="549900" cy="207128"/>
          </a:xfrm>
          <a:prstGeom prst="rect">
            <a:avLst/>
          </a:prstGeom>
          <a:noFill/>
          <a:ln>
            <a:noFill/>
          </a:ln>
        </p:spPr>
      </p:pic>
      <p:pic>
        <p:nvPicPr>
          <p:cNvPr id="420" name="Google Shape;420;p1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717590" y="3753095"/>
            <a:ext cx="438600" cy="326049"/>
          </a:xfrm>
          <a:prstGeom prst="rect">
            <a:avLst/>
          </a:prstGeom>
          <a:noFill/>
          <a:ln>
            <a:noFill/>
          </a:ln>
        </p:spPr>
      </p:pic>
      <p:pic>
        <p:nvPicPr>
          <p:cNvPr id="421" name="Google Shape;421;p1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490386" y="3795625"/>
            <a:ext cx="657300" cy="240989"/>
          </a:xfrm>
          <a:prstGeom prst="rect">
            <a:avLst/>
          </a:prstGeom>
          <a:noFill/>
          <a:ln>
            <a:noFill/>
          </a:ln>
        </p:spPr>
      </p:pic>
      <p:pic>
        <p:nvPicPr>
          <p:cNvPr id="422" name="Google Shape;422;p18" descr="C1_Core_NG_RGB_R-01.png"/>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746325" y="1410316"/>
            <a:ext cx="438600" cy="181200"/>
          </a:xfrm>
          <a:prstGeom prst="rect">
            <a:avLst/>
          </a:prstGeom>
          <a:noFill/>
          <a:ln>
            <a:noFill/>
          </a:ln>
        </p:spPr>
      </p:pic>
      <p:pic>
        <p:nvPicPr>
          <p:cNvPr id="423" name="Google Shape;423;p1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418396" y="959151"/>
            <a:ext cx="549900" cy="327097"/>
          </a:xfrm>
          <a:prstGeom prst="rect">
            <a:avLst/>
          </a:prstGeom>
          <a:noFill/>
          <a:ln>
            <a:noFill/>
          </a:ln>
        </p:spPr>
      </p:pic>
      <p:pic>
        <p:nvPicPr>
          <p:cNvPr id="424" name="Google Shape;424;p1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8575" y="1013021"/>
            <a:ext cx="324750" cy="219357"/>
          </a:xfrm>
          <a:prstGeom prst="rect">
            <a:avLst/>
          </a:prstGeom>
          <a:noFill/>
          <a:ln>
            <a:noFill/>
          </a:ln>
        </p:spPr>
      </p:pic>
      <p:pic>
        <p:nvPicPr>
          <p:cNvPr id="425" name="Google Shape;425;p1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048337" y="1036747"/>
            <a:ext cx="324751" cy="171906"/>
          </a:xfrm>
          <a:prstGeom prst="rect">
            <a:avLst/>
          </a:prstGeom>
          <a:noFill/>
          <a:ln>
            <a:noFill/>
          </a:ln>
        </p:spPr>
      </p:pic>
      <p:pic>
        <p:nvPicPr>
          <p:cNvPr id="426" name="Google Shape;426;p1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871747" y="1077221"/>
            <a:ext cx="620975" cy="90957"/>
          </a:xfrm>
          <a:prstGeom prst="rect">
            <a:avLst/>
          </a:prstGeom>
          <a:noFill/>
          <a:ln>
            <a:noFill/>
          </a:ln>
        </p:spPr>
      </p:pic>
      <p:pic>
        <p:nvPicPr>
          <p:cNvPr id="427" name="Google Shape;427;p1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764748" y="973409"/>
            <a:ext cx="487475" cy="298583"/>
          </a:xfrm>
          <a:prstGeom prst="rect">
            <a:avLst/>
          </a:prstGeom>
          <a:noFill/>
          <a:ln>
            <a:noFill/>
          </a:ln>
        </p:spPr>
      </p:pic>
      <p:pic>
        <p:nvPicPr>
          <p:cNvPr id="428" name="Google Shape;428;p1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453129" y="1037479"/>
            <a:ext cx="549850" cy="170442"/>
          </a:xfrm>
          <a:prstGeom prst="rect">
            <a:avLst/>
          </a:prstGeom>
          <a:noFill/>
          <a:ln>
            <a:noFill/>
          </a:ln>
        </p:spPr>
      </p:pic>
      <p:pic>
        <p:nvPicPr>
          <p:cNvPr id="429" name="Google Shape;429;p1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134406" y="1061084"/>
            <a:ext cx="657300" cy="123232"/>
          </a:xfrm>
          <a:prstGeom prst="rect">
            <a:avLst/>
          </a:prstGeom>
          <a:noFill/>
          <a:ln>
            <a:noFill/>
          </a:ln>
        </p:spPr>
      </p:pic>
      <p:pic>
        <p:nvPicPr>
          <p:cNvPr id="430" name="Google Shape;430;p1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041057" y="1406734"/>
            <a:ext cx="621000" cy="188365"/>
          </a:xfrm>
          <a:prstGeom prst="rect">
            <a:avLst/>
          </a:prstGeom>
          <a:noFill/>
          <a:ln>
            <a:noFill/>
          </a:ln>
        </p:spPr>
      </p:pic>
      <p:pic>
        <p:nvPicPr>
          <p:cNvPr id="431" name="Google Shape;431;p1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202704" y="966475"/>
            <a:ext cx="268496" cy="312451"/>
          </a:xfrm>
          <a:prstGeom prst="rect">
            <a:avLst/>
          </a:prstGeom>
          <a:noFill/>
          <a:ln>
            <a:noFill/>
          </a:ln>
        </p:spPr>
      </p:pic>
      <p:pic>
        <p:nvPicPr>
          <p:cNvPr id="432" name="Google Shape;432;p1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572763" y="985220"/>
            <a:ext cx="549900" cy="274960"/>
          </a:xfrm>
          <a:prstGeom prst="rect">
            <a:avLst/>
          </a:prstGeom>
          <a:noFill/>
          <a:ln>
            <a:noFill/>
          </a:ln>
        </p:spPr>
      </p:pic>
      <p:pic>
        <p:nvPicPr>
          <p:cNvPr id="433" name="Google Shape;433;p18"/>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2348731" y="3813555"/>
            <a:ext cx="268475" cy="205128"/>
          </a:xfrm>
          <a:prstGeom prst="rect">
            <a:avLst/>
          </a:prstGeom>
          <a:noFill/>
          <a:ln>
            <a:noFill/>
          </a:ln>
        </p:spPr>
      </p:pic>
      <p:pic>
        <p:nvPicPr>
          <p:cNvPr id="434" name="Google Shape;434;p1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268289" y="1442079"/>
            <a:ext cx="657300" cy="117675"/>
          </a:xfrm>
          <a:prstGeom prst="rect">
            <a:avLst/>
          </a:prstGeom>
          <a:noFill/>
          <a:ln>
            <a:noFill/>
          </a:ln>
        </p:spPr>
      </p:pic>
      <p:pic>
        <p:nvPicPr>
          <p:cNvPr id="435" name="Google Shape;435;p1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991908" y="2103106"/>
            <a:ext cx="549900" cy="336683"/>
          </a:xfrm>
          <a:prstGeom prst="rect">
            <a:avLst/>
          </a:prstGeom>
          <a:noFill/>
          <a:ln>
            <a:noFill/>
          </a:ln>
        </p:spPr>
      </p:pic>
      <p:pic>
        <p:nvPicPr>
          <p:cNvPr id="436" name="Google Shape;436;p18"/>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3648804" y="2962005"/>
            <a:ext cx="268475" cy="219042"/>
          </a:xfrm>
          <a:prstGeom prst="rect">
            <a:avLst/>
          </a:prstGeom>
          <a:noFill/>
          <a:ln>
            <a:noFill/>
          </a:ln>
        </p:spPr>
      </p:pic>
      <p:pic>
        <p:nvPicPr>
          <p:cNvPr id="437" name="Google Shape;437;p1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234059" y="1718934"/>
            <a:ext cx="657300" cy="247577"/>
          </a:xfrm>
          <a:prstGeom prst="rect">
            <a:avLst/>
          </a:prstGeom>
          <a:noFill/>
          <a:ln>
            <a:noFill/>
          </a:ln>
        </p:spPr>
      </p:pic>
      <p:pic>
        <p:nvPicPr>
          <p:cNvPr id="438" name="Google Shape;438;p1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973949" y="1660848"/>
            <a:ext cx="363750" cy="363750"/>
          </a:xfrm>
          <a:prstGeom prst="rect">
            <a:avLst/>
          </a:prstGeom>
          <a:noFill/>
          <a:ln>
            <a:noFill/>
          </a:ln>
        </p:spPr>
      </p:pic>
      <p:pic>
        <p:nvPicPr>
          <p:cNvPr id="439" name="Google Shape;439;p1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7572" y="1449599"/>
            <a:ext cx="549900" cy="102634"/>
          </a:xfrm>
          <a:prstGeom prst="rect">
            <a:avLst/>
          </a:prstGeom>
          <a:noFill/>
          <a:ln>
            <a:noFill/>
          </a:ln>
        </p:spPr>
      </p:pic>
      <p:pic>
        <p:nvPicPr>
          <p:cNvPr id="440" name="Google Shape;440;p1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804257" y="1715568"/>
            <a:ext cx="778500" cy="254310"/>
          </a:xfrm>
          <a:prstGeom prst="rect">
            <a:avLst/>
          </a:prstGeom>
          <a:noFill/>
          <a:ln>
            <a:noFill/>
          </a:ln>
        </p:spPr>
      </p:pic>
      <p:pic>
        <p:nvPicPr>
          <p:cNvPr id="441" name="Google Shape;441;p1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897343" y="3778519"/>
            <a:ext cx="324750" cy="275200"/>
          </a:xfrm>
          <a:prstGeom prst="rect">
            <a:avLst/>
          </a:prstGeom>
          <a:noFill/>
          <a:ln>
            <a:noFill/>
          </a:ln>
        </p:spPr>
      </p:pic>
      <p:pic>
        <p:nvPicPr>
          <p:cNvPr id="442" name="Google Shape;442;p1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1323778" y="1436333"/>
            <a:ext cx="578425" cy="129167"/>
          </a:xfrm>
          <a:prstGeom prst="rect">
            <a:avLst/>
          </a:prstGeom>
          <a:noFill/>
          <a:ln>
            <a:noFill/>
          </a:ln>
        </p:spPr>
      </p:pic>
      <p:pic>
        <p:nvPicPr>
          <p:cNvPr id="443" name="Google Shape;443;p1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489613" y="1424550"/>
            <a:ext cx="487475" cy="152732"/>
          </a:xfrm>
          <a:prstGeom prst="rect">
            <a:avLst/>
          </a:prstGeom>
          <a:noFill/>
          <a:ln>
            <a:noFill/>
          </a:ln>
        </p:spPr>
      </p:pic>
      <p:pic>
        <p:nvPicPr>
          <p:cNvPr id="444" name="Google Shape;444;p1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674213" y="3864807"/>
            <a:ext cx="962012" cy="102625"/>
          </a:xfrm>
          <a:prstGeom prst="rect">
            <a:avLst/>
          </a:prstGeom>
          <a:noFill/>
          <a:ln>
            <a:noFill/>
          </a:ln>
        </p:spPr>
      </p:pic>
      <p:pic>
        <p:nvPicPr>
          <p:cNvPr id="445" name="Google Shape;445;p1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804695" y="1346779"/>
            <a:ext cx="324740" cy="308275"/>
          </a:xfrm>
          <a:prstGeom prst="rect">
            <a:avLst/>
          </a:prstGeom>
          <a:noFill/>
          <a:ln>
            <a:noFill/>
          </a:ln>
        </p:spPr>
      </p:pic>
      <p:pic>
        <p:nvPicPr>
          <p:cNvPr id="446" name="Google Shape;446;p1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7731704" y="1438814"/>
            <a:ext cx="621000" cy="124204"/>
          </a:xfrm>
          <a:prstGeom prst="rect">
            <a:avLst/>
          </a:prstGeom>
          <a:noFill/>
          <a:ln>
            <a:noFill/>
          </a:ln>
        </p:spPr>
      </p:pic>
      <p:pic>
        <p:nvPicPr>
          <p:cNvPr id="447" name="Google Shape;447;p1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58352" y="3004629"/>
            <a:ext cx="549850" cy="133793"/>
          </a:xfrm>
          <a:prstGeom prst="rect">
            <a:avLst/>
          </a:prstGeom>
          <a:noFill/>
          <a:ln>
            <a:noFill/>
          </a:ln>
        </p:spPr>
      </p:pic>
      <p:pic>
        <p:nvPicPr>
          <p:cNvPr id="448" name="Google Shape;448;p1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792616" y="3025668"/>
            <a:ext cx="724200" cy="91716"/>
          </a:xfrm>
          <a:prstGeom prst="rect">
            <a:avLst/>
          </a:prstGeom>
          <a:noFill/>
          <a:ln>
            <a:noFill/>
          </a:ln>
        </p:spPr>
      </p:pic>
      <p:pic>
        <p:nvPicPr>
          <p:cNvPr id="449" name="Google Shape;449;p1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646392" y="3829187"/>
            <a:ext cx="620975" cy="173865"/>
          </a:xfrm>
          <a:prstGeom prst="rect">
            <a:avLst/>
          </a:prstGeom>
          <a:noFill/>
          <a:ln>
            <a:noFill/>
          </a:ln>
        </p:spPr>
      </p:pic>
      <p:pic>
        <p:nvPicPr>
          <p:cNvPr id="450" name="Google Shape;450;p1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064291" y="1772054"/>
            <a:ext cx="657375" cy="141337"/>
          </a:xfrm>
          <a:prstGeom prst="rect">
            <a:avLst/>
          </a:prstGeom>
          <a:noFill/>
          <a:ln>
            <a:noFill/>
          </a:ln>
        </p:spPr>
      </p:pic>
      <p:pic>
        <p:nvPicPr>
          <p:cNvPr id="451" name="Google Shape;451;p18"/>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103811" y="1766556"/>
            <a:ext cx="487450" cy="152334"/>
          </a:xfrm>
          <a:prstGeom prst="rect">
            <a:avLst/>
          </a:prstGeom>
          <a:noFill/>
          <a:ln>
            <a:noFill/>
          </a:ln>
        </p:spPr>
      </p:pic>
      <p:pic>
        <p:nvPicPr>
          <p:cNvPr id="452" name="Google Shape;452;p18"/>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2708540" y="3377080"/>
            <a:ext cx="724199" cy="253495"/>
          </a:xfrm>
          <a:prstGeom prst="rect">
            <a:avLst/>
          </a:prstGeom>
          <a:noFill/>
          <a:ln>
            <a:noFill/>
          </a:ln>
        </p:spPr>
      </p:pic>
      <p:pic>
        <p:nvPicPr>
          <p:cNvPr id="453" name="Google Shape;453;p1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303458" y="3827768"/>
            <a:ext cx="403200" cy="176702"/>
          </a:xfrm>
          <a:prstGeom prst="rect">
            <a:avLst/>
          </a:prstGeom>
          <a:noFill/>
          <a:ln>
            <a:noFill/>
          </a:ln>
        </p:spPr>
      </p:pic>
      <p:pic>
        <p:nvPicPr>
          <p:cNvPr id="454" name="Google Shape;454;p1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7463045" y="4356492"/>
            <a:ext cx="1058372" cy="63515"/>
          </a:xfrm>
          <a:prstGeom prst="rect">
            <a:avLst/>
          </a:prstGeom>
          <a:noFill/>
          <a:ln>
            <a:noFill/>
          </a:ln>
        </p:spPr>
      </p:pic>
      <p:pic>
        <p:nvPicPr>
          <p:cNvPr id="455" name="Google Shape;455;p1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147618" y="2198699"/>
            <a:ext cx="614825" cy="145498"/>
          </a:xfrm>
          <a:prstGeom prst="rect">
            <a:avLst/>
          </a:prstGeom>
          <a:noFill/>
          <a:ln>
            <a:noFill/>
          </a:ln>
        </p:spPr>
      </p:pic>
      <p:pic>
        <p:nvPicPr>
          <p:cNvPr id="456" name="Google Shape;456;p1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8564" y="3019187"/>
            <a:ext cx="697800" cy="104677"/>
          </a:xfrm>
          <a:prstGeom prst="rect">
            <a:avLst/>
          </a:prstGeom>
          <a:noFill/>
          <a:ln>
            <a:noFill/>
          </a:ln>
        </p:spPr>
      </p:pic>
      <p:pic>
        <p:nvPicPr>
          <p:cNvPr id="457" name="Google Shape;457;p1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643088" y="4328128"/>
            <a:ext cx="487475" cy="120244"/>
          </a:xfrm>
          <a:prstGeom prst="rect">
            <a:avLst/>
          </a:prstGeom>
          <a:noFill/>
          <a:ln>
            <a:noFill/>
          </a:ln>
        </p:spPr>
      </p:pic>
      <p:pic>
        <p:nvPicPr>
          <p:cNvPr id="458" name="Google Shape;458;p1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083019" y="1046665"/>
            <a:ext cx="991775" cy="152070"/>
          </a:xfrm>
          <a:prstGeom prst="rect">
            <a:avLst/>
          </a:prstGeom>
          <a:noFill/>
          <a:ln>
            <a:noFill/>
          </a:ln>
        </p:spPr>
      </p:pic>
      <p:pic>
        <p:nvPicPr>
          <p:cNvPr id="459" name="Google Shape;459;p1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246107" y="1046758"/>
            <a:ext cx="438600" cy="151883"/>
          </a:xfrm>
          <a:prstGeom prst="rect">
            <a:avLst/>
          </a:prstGeom>
          <a:noFill/>
          <a:ln>
            <a:noFill/>
          </a:ln>
        </p:spPr>
      </p:pic>
      <p:pic>
        <p:nvPicPr>
          <p:cNvPr id="460" name="Google Shape;460;p1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625295" y="2979713"/>
            <a:ext cx="487500" cy="183626"/>
          </a:xfrm>
          <a:prstGeom prst="rect">
            <a:avLst/>
          </a:prstGeom>
          <a:noFill/>
          <a:ln>
            <a:noFill/>
          </a:ln>
        </p:spPr>
      </p:pic>
      <p:pic>
        <p:nvPicPr>
          <p:cNvPr id="461" name="Google Shape;461;p1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313223" y="3408388"/>
            <a:ext cx="578425" cy="190880"/>
          </a:xfrm>
          <a:prstGeom prst="rect">
            <a:avLst/>
          </a:prstGeom>
          <a:noFill/>
          <a:ln>
            <a:noFill/>
          </a:ln>
        </p:spPr>
      </p:pic>
      <p:pic>
        <p:nvPicPr>
          <p:cNvPr id="462" name="Google Shape;462;p1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189649" y="3777404"/>
            <a:ext cx="403200" cy="277431"/>
          </a:xfrm>
          <a:prstGeom prst="rect">
            <a:avLst/>
          </a:prstGeom>
          <a:noFill/>
          <a:ln>
            <a:noFill/>
          </a:ln>
        </p:spPr>
      </p:pic>
      <p:pic>
        <p:nvPicPr>
          <p:cNvPr id="463" name="Google Shape;463;p1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7788022" y="3833319"/>
            <a:ext cx="621000" cy="165600"/>
          </a:xfrm>
          <a:prstGeom prst="rect">
            <a:avLst/>
          </a:prstGeom>
          <a:noFill/>
          <a:ln>
            <a:noFill/>
          </a:ln>
        </p:spPr>
      </p:pic>
      <p:pic>
        <p:nvPicPr>
          <p:cNvPr id="464" name="Google Shape;464;p1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332264" y="951865"/>
            <a:ext cx="487450" cy="341670"/>
          </a:xfrm>
          <a:prstGeom prst="rect">
            <a:avLst/>
          </a:prstGeom>
          <a:noFill/>
          <a:ln>
            <a:noFill/>
          </a:ln>
        </p:spPr>
      </p:pic>
      <p:pic>
        <p:nvPicPr>
          <p:cNvPr id="465" name="Google Shape;465;p1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4200" y="2195446"/>
            <a:ext cx="438475" cy="152005"/>
          </a:xfrm>
          <a:prstGeom prst="rect">
            <a:avLst/>
          </a:prstGeom>
          <a:noFill/>
          <a:ln>
            <a:noFill/>
          </a:ln>
        </p:spPr>
      </p:pic>
      <p:pic>
        <p:nvPicPr>
          <p:cNvPr id="466" name="Google Shape;466;p1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800910" y="1423945"/>
            <a:ext cx="549850" cy="153942"/>
          </a:xfrm>
          <a:prstGeom prst="rect">
            <a:avLst/>
          </a:prstGeom>
          <a:noFill/>
          <a:ln>
            <a:noFill/>
          </a:ln>
        </p:spPr>
      </p:pic>
      <p:pic>
        <p:nvPicPr>
          <p:cNvPr id="467" name="Google Shape;467;p1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8491557" y="1405600"/>
            <a:ext cx="549900" cy="190632"/>
          </a:xfrm>
          <a:prstGeom prst="rect">
            <a:avLst/>
          </a:prstGeom>
          <a:noFill/>
          <a:ln>
            <a:noFill/>
          </a:ln>
        </p:spPr>
      </p:pic>
      <p:pic>
        <p:nvPicPr>
          <p:cNvPr id="468" name="Google Shape;468;p1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736466" y="3420092"/>
            <a:ext cx="697800" cy="167472"/>
          </a:xfrm>
          <a:prstGeom prst="rect">
            <a:avLst/>
          </a:prstGeom>
          <a:noFill/>
          <a:ln>
            <a:noFill/>
          </a:ln>
        </p:spPr>
      </p:pic>
      <p:pic>
        <p:nvPicPr>
          <p:cNvPr id="469" name="Google Shape;469;p18"/>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5362018" y="2558472"/>
            <a:ext cx="621000" cy="209400"/>
          </a:xfrm>
          <a:prstGeom prst="rect">
            <a:avLst/>
          </a:prstGeom>
          <a:noFill/>
          <a:ln>
            <a:noFill/>
          </a:ln>
        </p:spPr>
      </p:pic>
      <p:pic>
        <p:nvPicPr>
          <p:cNvPr id="470" name="Google Shape;470;p18"/>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4708428" y="2546395"/>
            <a:ext cx="578425" cy="233553"/>
          </a:xfrm>
          <a:prstGeom prst="rect">
            <a:avLst/>
          </a:prstGeom>
          <a:noFill/>
          <a:ln>
            <a:noFill/>
          </a:ln>
        </p:spPr>
      </p:pic>
      <p:pic>
        <p:nvPicPr>
          <p:cNvPr id="471" name="Google Shape;471;p18"/>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4145815" y="2515162"/>
            <a:ext cx="487449" cy="296019"/>
          </a:xfrm>
          <a:prstGeom prst="rect">
            <a:avLst/>
          </a:prstGeom>
          <a:noFill/>
          <a:ln>
            <a:noFill/>
          </a:ln>
        </p:spPr>
      </p:pic>
      <p:pic>
        <p:nvPicPr>
          <p:cNvPr id="472" name="Google Shape;472;p18"/>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047446" y="2603047"/>
            <a:ext cx="813301" cy="120250"/>
          </a:xfrm>
          <a:prstGeom prst="rect">
            <a:avLst/>
          </a:prstGeom>
          <a:noFill/>
          <a:ln>
            <a:noFill/>
          </a:ln>
        </p:spPr>
      </p:pic>
      <p:pic>
        <p:nvPicPr>
          <p:cNvPr id="473" name="Google Shape;473;p18"/>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4794222" y="2209303"/>
            <a:ext cx="620975" cy="124289"/>
          </a:xfrm>
          <a:prstGeom prst="rect">
            <a:avLst/>
          </a:prstGeom>
          <a:noFill/>
          <a:ln>
            <a:noFill/>
          </a:ln>
        </p:spPr>
      </p:pic>
      <p:pic>
        <p:nvPicPr>
          <p:cNvPr id="474" name="Google Shape;474;p1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023604" y="2132938"/>
            <a:ext cx="487500" cy="277020"/>
          </a:xfrm>
          <a:prstGeom prst="rect">
            <a:avLst/>
          </a:prstGeom>
          <a:noFill/>
          <a:ln>
            <a:noFill/>
          </a:ln>
        </p:spPr>
      </p:pic>
      <p:pic>
        <p:nvPicPr>
          <p:cNvPr id="475" name="Google Shape;475;p1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935911" y="2581405"/>
            <a:ext cx="620975" cy="163534"/>
          </a:xfrm>
          <a:prstGeom prst="rect">
            <a:avLst/>
          </a:prstGeom>
          <a:noFill/>
          <a:ln>
            <a:noFill/>
          </a:ln>
        </p:spPr>
      </p:pic>
      <p:pic>
        <p:nvPicPr>
          <p:cNvPr id="476" name="Google Shape;476;p18"/>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212783" y="2192350"/>
            <a:ext cx="697900" cy="158195"/>
          </a:xfrm>
          <a:prstGeom prst="rect">
            <a:avLst/>
          </a:prstGeom>
          <a:noFill/>
          <a:ln>
            <a:noFill/>
          </a:ln>
        </p:spPr>
      </p:pic>
      <p:pic>
        <p:nvPicPr>
          <p:cNvPr id="477" name="Google Shape;477;p1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5653" y="2515144"/>
            <a:ext cx="487500" cy="296055"/>
          </a:xfrm>
          <a:prstGeom prst="rect">
            <a:avLst/>
          </a:prstGeom>
          <a:noFill/>
          <a:ln>
            <a:noFill/>
          </a:ln>
        </p:spPr>
      </p:pic>
      <p:pic>
        <p:nvPicPr>
          <p:cNvPr id="478" name="Google Shape;478;p1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190890" y="2111213"/>
            <a:ext cx="324750" cy="320471"/>
          </a:xfrm>
          <a:prstGeom prst="rect">
            <a:avLst/>
          </a:prstGeom>
          <a:noFill/>
          <a:ln>
            <a:noFill/>
          </a:ln>
        </p:spPr>
      </p:pic>
      <p:pic>
        <p:nvPicPr>
          <p:cNvPr id="479" name="Google Shape;479;p1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528118" y="2171564"/>
            <a:ext cx="549850" cy="199768"/>
          </a:xfrm>
          <a:prstGeom prst="rect">
            <a:avLst/>
          </a:prstGeom>
          <a:noFill/>
          <a:ln>
            <a:noFill/>
          </a:ln>
        </p:spPr>
      </p:pic>
      <p:pic>
        <p:nvPicPr>
          <p:cNvPr id="480" name="Google Shape;480;p18"/>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1274481" y="2567350"/>
            <a:ext cx="697800" cy="191643"/>
          </a:xfrm>
          <a:prstGeom prst="rect">
            <a:avLst/>
          </a:prstGeom>
          <a:noFill/>
          <a:ln>
            <a:noFill/>
          </a:ln>
        </p:spPr>
      </p:pic>
      <p:pic>
        <p:nvPicPr>
          <p:cNvPr id="481" name="Google Shape;481;p1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665347" y="1773010"/>
            <a:ext cx="853631" cy="139425"/>
          </a:xfrm>
          <a:prstGeom prst="rect">
            <a:avLst/>
          </a:prstGeom>
          <a:noFill/>
          <a:ln>
            <a:noFill/>
          </a:ln>
        </p:spPr>
      </p:pic>
      <p:pic>
        <p:nvPicPr>
          <p:cNvPr id="482" name="Google Shape;482;p1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558435" y="3818058"/>
            <a:ext cx="549850" cy="196122"/>
          </a:xfrm>
          <a:prstGeom prst="rect">
            <a:avLst/>
          </a:prstGeom>
          <a:noFill/>
          <a:ln>
            <a:noFill/>
          </a:ln>
        </p:spPr>
      </p:pic>
      <p:pic>
        <p:nvPicPr>
          <p:cNvPr id="483" name="Google Shape;483;p18"/>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899755" y="952259"/>
            <a:ext cx="438600" cy="340881"/>
          </a:xfrm>
          <a:prstGeom prst="rect">
            <a:avLst/>
          </a:prstGeom>
          <a:noFill/>
          <a:ln>
            <a:noFill/>
          </a:ln>
        </p:spPr>
      </p:pic>
      <p:pic>
        <p:nvPicPr>
          <p:cNvPr id="484" name="Google Shape;484;p1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632051" y="2510880"/>
            <a:ext cx="438600" cy="304583"/>
          </a:xfrm>
          <a:prstGeom prst="rect">
            <a:avLst/>
          </a:prstGeom>
          <a:noFill/>
          <a:ln>
            <a:noFill/>
          </a:ln>
        </p:spPr>
      </p:pic>
      <p:pic>
        <p:nvPicPr>
          <p:cNvPr id="485" name="Google Shape;485;p18"/>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058182" y="2576420"/>
            <a:ext cx="813300" cy="173504"/>
          </a:xfrm>
          <a:prstGeom prst="rect">
            <a:avLst/>
          </a:prstGeom>
          <a:noFill/>
          <a:ln>
            <a:noFill/>
          </a:ln>
        </p:spPr>
      </p:pic>
      <p:pic>
        <p:nvPicPr>
          <p:cNvPr id="486" name="Google Shape;486;p18"/>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8648015" y="2538131"/>
            <a:ext cx="438475" cy="250081"/>
          </a:xfrm>
          <a:prstGeom prst="rect">
            <a:avLst/>
          </a:prstGeom>
          <a:noFill/>
          <a:ln>
            <a:noFill/>
          </a:ln>
        </p:spPr>
      </p:pic>
      <p:pic>
        <p:nvPicPr>
          <p:cNvPr id="487" name="Google Shape;487;p18"/>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551241" y="1009982"/>
            <a:ext cx="614825" cy="225436"/>
          </a:xfrm>
          <a:prstGeom prst="rect">
            <a:avLst/>
          </a:prstGeom>
          <a:noFill/>
          <a:ln>
            <a:noFill/>
          </a:ln>
        </p:spPr>
      </p:pic>
      <p:pic>
        <p:nvPicPr>
          <p:cNvPr id="488" name="Google Shape;488;p18"/>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3654729" y="2146300"/>
            <a:ext cx="363750" cy="250296"/>
          </a:xfrm>
          <a:prstGeom prst="rect">
            <a:avLst/>
          </a:prstGeom>
          <a:noFill/>
          <a:ln>
            <a:noFill/>
          </a:ln>
        </p:spPr>
      </p:pic>
      <p:pic>
        <p:nvPicPr>
          <p:cNvPr id="489" name="Google Shape;489;p18"/>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4131401" y="2173378"/>
            <a:ext cx="549900" cy="196140"/>
          </a:xfrm>
          <a:prstGeom prst="rect">
            <a:avLst/>
          </a:prstGeom>
          <a:noFill/>
          <a:ln>
            <a:noFill/>
          </a:ln>
        </p:spPr>
      </p:pic>
      <p:pic>
        <p:nvPicPr>
          <p:cNvPr id="490" name="Google Shape;490;p18"/>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8624025" y="2178825"/>
            <a:ext cx="487500" cy="185246"/>
          </a:xfrm>
          <a:prstGeom prst="rect">
            <a:avLst/>
          </a:prstGeom>
          <a:noFill/>
          <a:ln>
            <a:noFill/>
          </a:ln>
        </p:spPr>
      </p:pic>
      <p:pic>
        <p:nvPicPr>
          <p:cNvPr id="491" name="Google Shape;491;p18"/>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1540190" y="3010117"/>
            <a:ext cx="549850" cy="122817"/>
          </a:xfrm>
          <a:prstGeom prst="rect">
            <a:avLst/>
          </a:prstGeom>
          <a:noFill/>
          <a:ln>
            <a:noFill/>
          </a:ln>
        </p:spPr>
      </p:pic>
      <p:pic>
        <p:nvPicPr>
          <p:cNvPr id="492" name="Google Shape;492;p18"/>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2222028" y="2977228"/>
            <a:ext cx="438600" cy="188595"/>
          </a:xfrm>
          <a:prstGeom prst="rect">
            <a:avLst/>
          </a:prstGeom>
          <a:noFill/>
          <a:ln>
            <a:noFill/>
          </a:ln>
        </p:spPr>
      </p:pic>
      <p:pic>
        <p:nvPicPr>
          <p:cNvPr id="493" name="Google Shape;493;p18"/>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431658" y="4236565"/>
            <a:ext cx="578425" cy="303370"/>
          </a:xfrm>
          <a:prstGeom prst="rect">
            <a:avLst/>
          </a:prstGeom>
          <a:noFill/>
          <a:ln>
            <a:noFill/>
          </a:ln>
        </p:spPr>
      </p:pic>
      <p:pic>
        <p:nvPicPr>
          <p:cNvPr id="494" name="Google Shape;494;p18"/>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578318" y="2525807"/>
            <a:ext cx="620999" cy="274730"/>
          </a:xfrm>
          <a:prstGeom prst="rect">
            <a:avLst/>
          </a:prstGeom>
          <a:noFill/>
          <a:ln>
            <a:noFill/>
          </a:ln>
        </p:spPr>
      </p:pic>
      <p:pic>
        <p:nvPicPr>
          <p:cNvPr id="495" name="Google Shape;495;p18"/>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433366" y="937147"/>
            <a:ext cx="621000" cy="371105"/>
          </a:xfrm>
          <a:prstGeom prst="rect">
            <a:avLst/>
          </a:prstGeom>
          <a:noFill/>
          <a:ln>
            <a:noFill/>
          </a:ln>
        </p:spPr>
      </p:pic>
      <p:pic>
        <p:nvPicPr>
          <p:cNvPr id="496" name="Google Shape;496;p18"/>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2025144" y="3377442"/>
            <a:ext cx="549900" cy="252773"/>
          </a:xfrm>
          <a:prstGeom prst="rect">
            <a:avLst/>
          </a:prstGeom>
          <a:noFill/>
          <a:ln>
            <a:noFill/>
          </a:ln>
        </p:spPr>
      </p:pic>
      <p:pic>
        <p:nvPicPr>
          <p:cNvPr id="497" name="Google Shape;497;p18"/>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249632" y="3402465"/>
            <a:ext cx="487500" cy="202727"/>
          </a:xfrm>
          <a:prstGeom prst="rect">
            <a:avLst/>
          </a:prstGeom>
          <a:noFill/>
          <a:ln>
            <a:noFill/>
          </a:ln>
        </p:spPr>
      </p:pic>
      <p:pic>
        <p:nvPicPr>
          <p:cNvPr id="498" name="Google Shape;498;p18"/>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5878481" y="3005944"/>
            <a:ext cx="614825" cy="131163"/>
          </a:xfrm>
          <a:prstGeom prst="rect">
            <a:avLst/>
          </a:prstGeom>
          <a:noFill/>
          <a:ln>
            <a:noFill/>
          </a:ln>
        </p:spPr>
      </p:pic>
      <p:pic>
        <p:nvPicPr>
          <p:cNvPr id="499" name="Google Shape;499;p18"/>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867027" y="3843993"/>
            <a:ext cx="698000" cy="144253"/>
          </a:xfrm>
          <a:prstGeom prst="rect">
            <a:avLst/>
          </a:prstGeom>
          <a:noFill/>
          <a:ln>
            <a:noFill/>
          </a:ln>
        </p:spPr>
      </p:pic>
      <p:pic>
        <p:nvPicPr>
          <p:cNvPr id="500" name="Google Shape;500;p18"/>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5901280" y="1745583"/>
            <a:ext cx="549850" cy="194280"/>
          </a:xfrm>
          <a:prstGeom prst="rect">
            <a:avLst/>
          </a:prstGeom>
          <a:noFill/>
          <a:ln>
            <a:noFill/>
          </a:ln>
        </p:spPr>
      </p:pic>
      <p:pic>
        <p:nvPicPr>
          <p:cNvPr id="501" name="Google Shape;501;p18"/>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6064442" y="1385491"/>
            <a:ext cx="324750" cy="230851"/>
          </a:xfrm>
          <a:prstGeom prst="rect">
            <a:avLst/>
          </a:prstGeom>
          <a:noFill/>
          <a:ln>
            <a:noFill/>
          </a:ln>
        </p:spPr>
      </p:pic>
      <p:pic>
        <p:nvPicPr>
          <p:cNvPr id="502" name="Google Shape;502;p18"/>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6628561" y="2122302"/>
            <a:ext cx="471300" cy="298291"/>
          </a:xfrm>
          <a:prstGeom prst="rect">
            <a:avLst/>
          </a:prstGeom>
          <a:noFill/>
          <a:ln>
            <a:noFill/>
          </a:ln>
        </p:spPr>
      </p:pic>
    </p:spTree>
    <p:extLst>
      <p:ext uri="{BB962C8B-B14F-4D97-AF65-F5344CB8AC3E}">
        <p14:creationId xmlns:p14="http://schemas.microsoft.com/office/powerpoint/2010/main" val="12769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40077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Kubernetes </a:t>
            </a:r>
            <a:r>
              <a:rPr lang="en-US" altLang="zh-CN" dirty="0"/>
              <a:t>在搜索趋势的情况</a:t>
            </a:r>
            <a:endParaRPr dirty="0"/>
          </a:p>
        </p:txBody>
      </p:sp>
      <p:sp>
        <p:nvSpPr>
          <p:cNvPr id="505" name="Google Shape;505;p20"/>
          <p:cNvSpPr txBox="1"/>
          <p:nvPr/>
        </p:nvSpPr>
        <p:spPr>
          <a:xfrm>
            <a:off x="1849200" y="44279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06" name="Google Shape;506;p20" title="Chart"/>
          <p:cNvPicPr preferRelativeResize="0"/>
          <p:nvPr/>
        </p:nvPicPr>
        <p:blipFill rotWithShape="1">
          <a:blip r:embed="rId3" cstate="print">
            <a:alphaModFix/>
            <a:extLst>
              <a:ext uri="{28A0092B-C50C-407E-A947-70E740481C1C}">
                <a14:useLocalDpi xmlns:a14="http://schemas.microsoft.com/office/drawing/2010/main"/>
              </a:ext>
            </a:extLst>
          </a:blip>
          <a:srcRect l="2744" t="4184" r="1644" b="12944"/>
          <a:stretch/>
        </p:blipFill>
        <p:spPr>
          <a:xfrm>
            <a:off x="519799" y="778250"/>
            <a:ext cx="8104402" cy="3642525"/>
          </a:xfrm>
          <a:prstGeom prst="rect">
            <a:avLst/>
          </a:prstGeom>
          <a:noFill/>
          <a:ln>
            <a:noFill/>
          </a:ln>
        </p:spPr>
      </p:pic>
    </p:spTree>
    <p:extLst>
      <p:ext uri="{BB962C8B-B14F-4D97-AF65-F5344CB8AC3E}">
        <p14:creationId xmlns:p14="http://schemas.microsoft.com/office/powerpoint/2010/main" val="864204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 name="Google Shape;546;p2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322926" y="1979900"/>
            <a:ext cx="2741501" cy="1745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2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88769" y="4455199"/>
            <a:ext cx="411600" cy="296400"/>
          </a:xfrm>
          <a:prstGeom prst="rect">
            <a:avLst/>
          </a:prstGeom>
          <a:noFill/>
          <a:ln>
            <a:noFill/>
          </a:ln>
        </p:spPr>
      </p:pic>
      <p:pic>
        <p:nvPicPr>
          <p:cNvPr id="564" name="Google Shape;564;p2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565" name="Google Shape;565;p2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630083" y="4487436"/>
            <a:ext cx="411479" cy="231926"/>
          </a:xfrm>
          <a:prstGeom prst="rect">
            <a:avLst/>
          </a:prstGeom>
          <a:noFill/>
          <a:ln>
            <a:noFill/>
          </a:ln>
        </p:spPr>
      </p:pic>
      <p:pic>
        <p:nvPicPr>
          <p:cNvPr id="566" name="Google Shape;566;p2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699850" y="4476215"/>
            <a:ext cx="411480" cy="254369"/>
          </a:xfrm>
          <a:prstGeom prst="rect">
            <a:avLst/>
          </a:prstGeom>
          <a:noFill/>
          <a:ln>
            <a:noFill/>
          </a:ln>
        </p:spPr>
      </p:pic>
      <p:pic>
        <p:nvPicPr>
          <p:cNvPr id="567" name="Google Shape;567;p2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244310" y="4513622"/>
            <a:ext cx="411480" cy="179555"/>
          </a:xfrm>
          <a:prstGeom prst="rect">
            <a:avLst/>
          </a:prstGeom>
          <a:noFill/>
          <a:ln>
            <a:noFill/>
          </a:ln>
        </p:spPr>
      </p:pic>
      <p:pic>
        <p:nvPicPr>
          <p:cNvPr id="568" name="Google Shape;568;p2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263461" y="4446289"/>
            <a:ext cx="411480" cy="314221"/>
          </a:xfrm>
          <a:prstGeom prst="rect">
            <a:avLst/>
          </a:prstGeom>
          <a:noFill/>
          <a:ln>
            <a:noFill/>
          </a:ln>
        </p:spPr>
      </p:pic>
      <p:pic>
        <p:nvPicPr>
          <p:cNvPr id="569" name="Google Shape;569;p25"/>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152128" y="4450030"/>
            <a:ext cx="411480" cy="306739"/>
          </a:xfrm>
          <a:prstGeom prst="rect">
            <a:avLst/>
          </a:prstGeom>
          <a:noFill/>
          <a:ln>
            <a:noFill/>
          </a:ln>
        </p:spPr>
      </p:pic>
      <p:pic>
        <p:nvPicPr>
          <p:cNvPr id="570" name="Google Shape;570;p2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719001" y="4536066"/>
            <a:ext cx="411480" cy="134666"/>
          </a:xfrm>
          <a:prstGeom prst="rect">
            <a:avLst/>
          </a:prstGeom>
          <a:noFill/>
          <a:ln>
            <a:noFill/>
          </a:ln>
        </p:spPr>
      </p:pic>
      <p:pic>
        <p:nvPicPr>
          <p:cNvPr id="571" name="Google Shape;571;p25"/>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085624" y="4509881"/>
            <a:ext cx="411480" cy="187036"/>
          </a:xfrm>
          <a:prstGeom prst="rect">
            <a:avLst/>
          </a:prstGeom>
          <a:noFill/>
          <a:ln>
            <a:noFill/>
          </a:ln>
        </p:spPr>
      </p:pic>
      <p:pic>
        <p:nvPicPr>
          <p:cNvPr id="572" name="Google Shape;572;p2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49235" y="4537562"/>
            <a:ext cx="411480" cy="131674"/>
          </a:xfrm>
          <a:prstGeom prst="rect">
            <a:avLst/>
          </a:prstGeom>
          <a:noFill/>
          <a:ln>
            <a:noFill/>
          </a:ln>
        </p:spPr>
      </p:pic>
      <p:pic>
        <p:nvPicPr>
          <p:cNvPr id="573" name="Google Shape;573;p2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174542" y="4532325"/>
            <a:ext cx="411480" cy="142148"/>
          </a:xfrm>
          <a:prstGeom prst="rect">
            <a:avLst/>
          </a:prstGeom>
          <a:noFill/>
          <a:ln>
            <a:noFill/>
          </a:ln>
        </p:spPr>
      </p:pic>
      <p:pic>
        <p:nvPicPr>
          <p:cNvPr id="574" name="Google Shape;574;p2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575" name="Google Shape;575;p25"/>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pic>
        <p:nvPicPr>
          <p:cNvPr id="576" name="Google Shape;576;p2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333349" y="4549515"/>
            <a:ext cx="685800" cy="107769"/>
          </a:xfrm>
          <a:prstGeom prst="rect">
            <a:avLst/>
          </a:prstGeom>
          <a:noFill/>
          <a:ln>
            <a:noFill/>
          </a:ln>
        </p:spPr>
      </p:pic>
      <p:pic>
        <p:nvPicPr>
          <p:cNvPr id="577" name="Google Shape;577;p2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193694" y="4545213"/>
            <a:ext cx="758950" cy="116372"/>
          </a:xfrm>
          <a:prstGeom prst="rect">
            <a:avLst/>
          </a:prstGeom>
          <a:noFill/>
          <a:ln>
            <a:noFill/>
          </a:ln>
        </p:spPr>
      </p:pic>
      <p:pic>
        <p:nvPicPr>
          <p:cNvPr id="578" name="Google Shape;578;p2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07921" y="4519914"/>
            <a:ext cx="758950" cy="166970"/>
          </a:xfrm>
          <a:prstGeom prst="rect">
            <a:avLst/>
          </a:prstGeom>
          <a:noFill/>
          <a:ln>
            <a:noFill/>
          </a:ln>
        </p:spPr>
      </p:pic>
      <p:sp>
        <p:nvSpPr>
          <p:cNvPr id="579" name="Google Shape;579;p25"/>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r>
              <a:rPr lang="en-US" altLang="zh-CN" sz="2400" b="1" dirty="0">
                <a:solidFill>
                  <a:srgbClr val="252A60"/>
                </a:solidFill>
                <a:latin typeface="Century Gothic"/>
                <a:ea typeface="Century Gothic"/>
                <a:cs typeface="Century Gothic"/>
                <a:sym typeface="Century Gothic"/>
              </a:rPr>
              <a:t>500+ </a:t>
            </a:r>
            <a:r>
              <a:rPr lang="zh-CN" altLang="en-US" sz="2400" dirty="0"/>
              <a:t>会员且数量不断增长</a:t>
            </a:r>
            <a:endParaRPr lang="zh-CN" altLang="en-US" sz="2400" b="1" dirty="0">
              <a:solidFill>
                <a:srgbClr val="252A60"/>
              </a:solidFill>
              <a:latin typeface="Century Gothic"/>
              <a:ea typeface="Century Gothic"/>
              <a:cs typeface="Century Gothic"/>
              <a:sym typeface="Century Gothic"/>
            </a:endParaRPr>
          </a:p>
        </p:txBody>
      </p:sp>
      <p:sp>
        <p:nvSpPr>
          <p:cNvPr id="580" name="Google Shape;580;p25"/>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581" name="Google Shape;581;p2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984267" y="1259821"/>
            <a:ext cx="777240" cy="466344"/>
          </a:xfrm>
          <a:prstGeom prst="rect">
            <a:avLst/>
          </a:prstGeom>
          <a:noFill/>
          <a:ln>
            <a:noFill/>
          </a:ln>
        </p:spPr>
      </p:pic>
      <p:pic>
        <p:nvPicPr>
          <p:cNvPr id="582" name="Google Shape;582;p2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501237" y="1254964"/>
            <a:ext cx="777240" cy="476059"/>
          </a:xfrm>
          <a:prstGeom prst="rect">
            <a:avLst/>
          </a:prstGeom>
          <a:noFill/>
          <a:ln>
            <a:noFill/>
          </a:ln>
        </p:spPr>
      </p:pic>
      <p:pic>
        <p:nvPicPr>
          <p:cNvPr id="583" name="Google Shape;583;p2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431667" y="1254964"/>
            <a:ext cx="777240" cy="476059"/>
          </a:xfrm>
          <a:prstGeom prst="rect">
            <a:avLst/>
          </a:prstGeom>
          <a:noFill/>
          <a:ln>
            <a:noFill/>
          </a:ln>
        </p:spPr>
      </p:pic>
      <p:pic>
        <p:nvPicPr>
          <p:cNvPr id="584" name="Google Shape;584;p2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62098" y="1254964"/>
            <a:ext cx="777240" cy="476059"/>
          </a:xfrm>
          <a:prstGeom prst="rect">
            <a:avLst/>
          </a:prstGeom>
          <a:noFill/>
          <a:ln>
            <a:noFill/>
          </a:ln>
        </p:spPr>
      </p:pic>
      <p:pic>
        <p:nvPicPr>
          <p:cNvPr id="585" name="Google Shape;585;p2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328097" y="1254964"/>
            <a:ext cx="777240" cy="476059"/>
          </a:xfrm>
          <a:prstGeom prst="rect">
            <a:avLst/>
          </a:prstGeom>
          <a:noFill/>
          <a:ln>
            <a:noFill/>
          </a:ln>
        </p:spPr>
      </p:pic>
      <p:pic>
        <p:nvPicPr>
          <p:cNvPr id="586" name="Google Shape;586;p25"/>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413458" y="1201528"/>
            <a:ext cx="777240" cy="582930"/>
          </a:xfrm>
          <a:prstGeom prst="rect">
            <a:avLst/>
          </a:prstGeom>
          <a:noFill/>
          <a:ln>
            <a:noFill/>
          </a:ln>
        </p:spPr>
      </p:pic>
      <p:pic>
        <p:nvPicPr>
          <p:cNvPr id="587" name="Google Shape;587;p2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267688" y="1254964"/>
            <a:ext cx="777240" cy="476059"/>
          </a:xfrm>
          <a:prstGeom prst="rect">
            <a:avLst/>
          </a:prstGeom>
          <a:noFill/>
          <a:ln>
            <a:noFill/>
          </a:ln>
        </p:spPr>
      </p:pic>
      <p:pic>
        <p:nvPicPr>
          <p:cNvPr id="588" name="Google Shape;588;p2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266819" y="3677524"/>
            <a:ext cx="685800" cy="421277"/>
          </a:xfrm>
          <a:prstGeom prst="rect">
            <a:avLst/>
          </a:prstGeom>
          <a:noFill/>
          <a:ln>
            <a:noFill/>
          </a:ln>
        </p:spPr>
      </p:pic>
      <p:pic>
        <p:nvPicPr>
          <p:cNvPr id="589" name="Google Shape;589;p25"/>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590" name="Google Shape;590;p2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970580" y="1151236"/>
            <a:ext cx="594360" cy="683514"/>
          </a:xfrm>
          <a:prstGeom prst="rect">
            <a:avLst/>
          </a:prstGeom>
          <a:noFill/>
          <a:ln>
            <a:noFill/>
          </a:ln>
        </p:spPr>
      </p:pic>
      <p:pic>
        <p:nvPicPr>
          <p:cNvPr id="591" name="Google Shape;591;p25" descr="suse_logo_color.jpg"/>
          <p:cNvPicPr preferRelativeResize="0"/>
          <p:nvPr/>
        </p:nvPicPr>
        <p:blipFill rotWithShape="1">
          <a:blip r:embed="rId28">
            <a:alphaModFix/>
          </a:blip>
          <a:srcRect/>
          <a:stretch/>
        </p:blipFill>
        <p:spPr>
          <a:xfrm>
            <a:off x="6378750" y="3721663"/>
            <a:ext cx="685800" cy="333000"/>
          </a:xfrm>
          <a:prstGeom prst="rect">
            <a:avLst/>
          </a:prstGeom>
          <a:noFill/>
          <a:ln>
            <a:noFill/>
          </a:ln>
        </p:spPr>
      </p:pic>
      <p:pic>
        <p:nvPicPr>
          <p:cNvPr id="592" name="Google Shape;592;p25"/>
          <p:cNvPicPr preferRelativeResize="0"/>
          <p:nvPr/>
        </p:nvPicPr>
        <p:blipFill>
          <a:blip r:embed="rId29">
            <a:alphaModFix/>
          </a:blip>
          <a:stretch>
            <a:fillRect/>
          </a:stretch>
        </p:blipFill>
        <p:spPr>
          <a:xfrm>
            <a:off x="8479251" y="3752309"/>
            <a:ext cx="594360" cy="271707"/>
          </a:xfrm>
          <a:prstGeom prst="rect">
            <a:avLst/>
          </a:prstGeom>
          <a:noFill/>
          <a:ln>
            <a:noFill/>
          </a:ln>
        </p:spPr>
      </p:pic>
      <p:pic>
        <p:nvPicPr>
          <p:cNvPr id="593" name="Google Shape;593;p25"/>
          <p:cNvPicPr preferRelativeResize="0"/>
          <p:nvPr/>
        </p:nvPicPr>
        <p:blipFill rotWithShape="1">
          <a:blip r:embed="rId30" cstate="print">
            <a:alphaModFix/>
            <a:extLst>
              <a:ext uri="{28A0092B-C50C-407E-A947-70E740481C1C}">
                <a14:useLocalDpi xmlns:a14="http://schemas.microsoft.com/office/drawing/2010/main"/>
              </a:ext>
            </a:extLst>
          </a:blip>
          <a:srcRect l="14394" r="11558"/>
          <a:stretch/>
        </p:blipFill>
        <p:spPr>
          <a:xfrm>
            <a:off x="8502111" y="3053008"/>
            <a:ext cx="548640" cy="506437"/>
          </a:xfrm>
          <a:prstGeom prst="rect">
            <a:avLst/>
          </a:prstGeom>
          <a:noFill/>
          <a:ln>
            <a:noFill/>
          </a:ln>
        </p:spPr>
      </p:pic>
      <p:pic>
        <p:nvPicPr>
          <p:cNvPr id="594" name="Google Shape;594;p25"/>
          <p:cNvPicPr preferRelativeResize="0"/>
          <p:nvPr/>
        </p:nvPicPr>
        <p:blipFill rotWithShape="1">
          <a:blip r:embed="rId31" cstate="print">
            <a:alphaModFix/>
            <a:extLst>
              <a:ext uri="{28A0092B-C50C-407E-A947-70E740481C1C}">
                <a14:useLocalDpi xmlns:a14="http://schemas.microsoft.com/office/drawing/2010/main"/>
              </a:ext>
            </a:extLst>
          </a:blip>
          <a:srcRect l="2792" r="5346"/>
          <a:stretch/>
        </p:blipFill>
        <p:spPr>
          <a:xfrm>
            <a:off x="3199423" y="3662829"/>
            <a:ext cx="685800" cy="450669"/>
          </a:xfrm>
          <a:prstGeom prst="rect">
            <a:avLst/>
          </a:prstGeom>
          <a:noFill/>
          <a:ln>
            <a:noFill/>
          </a:ln>
        </p:spPr>
      </p:pic>
      <p:pic>
        <p:nvPicPr>
          <p:cNvPr id="595" name="Google Shape;595;p25"/>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7446145" y="3666269"/>
            <a:ext cx="640080" cy="443789"/>
          </a:xfrm>
          <a:prstGeom prst="rect">
            <a:avLst/>
          </a:prstGeom>
          <a:noFill/>
          <a:ln>
            <a:noFill/>
          </a:ln>
        </p:spPr>
      </p:pic>
      <p:pic>
        <p:nvPicPr>
          <p:cNvPr id="596" name="Google Shape;596;p25"/>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7423285" y="3232747"/>
            <a:ext cx="685801" cy="146958"/>
          </a:xfrm>
          <a:prstGeom prst="rect">
            <a:avLst/>
          </a:prstGeom>
          <a:noFill/>
          <a:ln>
            <a:noFill/>
          </a:ln>
        </p:spPr>
      </p:pic>
      <p:pic>
        <p:nvPicPr>
          <p:cNvPr id="597" name="Google Shape;597;p2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715583" y="1296702"/>
            <a:ext cx="640080" cy="392582"/>
          </a:xfrm>
          <a:prstGeom prst="rect">
            <a:avLst/>
          </a:prstGeom>
          <a:noFill/>
          <a:ln>
            <a:noFill/>
          </a:ln>
        </p:spPr>
      </p:pic>
      <p:pic>
        <p:nvPicPr>
          <p:cNvPr id="598" name="Google Shape;598;p25"/>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6674" y="3802972"/>
            <a:ext cx="758950" cy="170381"/>
          </a:xfrm>
          <a:prstGeom prst="rect">
            <a:avLst/>
          </a:prstGeom>
          <a:noFill/>
          <a:ln>
            <a:noFill/>
          </a:ln>
        </p:spPr>
      </p:pic>
      <p:pic>
        <p:nvPicPr>
          <p:cNvPr id="599" name="Google Shape;599;p2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289679" y="3067263"/>
            <a:ext cx="640080" cy="477927"/>
          </a:xfrm>
          <a:prstGeom prst="rect">
            <a:avLst/>
          </a:prstGeom>
          <a:noFill/>
          <a:ln>
            <a:noFill/>
          </a:ln>
        </p:spPr>
      </p:pic>
      <p:pic>
        <p:nvPicPr>
          <p:cNvPr id="600" name="Google Shape;600;p25"/>
          <p:cNvPicPr preferRelativeResize="0"/>
          <p:nvPr/>
        </p:nvPicPr>
        <p:blipFill rotWithShape="1">
          <a:blip r:embed="rId37" cstate="print">
            <a:alphaModFix/>
            <a:extLst>
              <a:ext uri="{28A0092B-C50C-407E-A947-70E740481C1C}">
                <a14:useLocalDpi xmlns:a14="http://schemas.microsoft.com/office/drawing/2010/main"/>
              </a:ext>
            </a:extLst>
          </a:blip>
          <a:srcRect l="24529" r="25307"/>
          <a:stretch/>
        </p:blipFill>
        <p:spPr>
          <a:xfrm>
            <a:off x="1293232" y="3023593"/>
            <a:ext cx="457200" cy="565266"/>
          </a:xfrm>
          <a:prstGeom prst="rect">
            <a:avLst/>
          </a:prstGeom>
          <a:noFill/>
          <a:ln>
            <a:noFill/>
          </a:ln>
        </p:spPr>
      </p:pic>
      <p:pic>
        <p:nvPicPr>
          <p:cNvPr id="601" name="Google Shape;601;p2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132028" y="3242545"/>
            <a:ext cx="685800" cy="127363"/>
          </a:xfrm>
          <a:prstGeom prst="rect">
            <a:avLst/>
          </a:prstGeom>
          <a:noFill/>
          <a:ln>
            <a:noFill/>
          </a:ln>
        </p:spPr>
      </p:pic>
      <p:pic>
        <p:nvPicPr>
          <p:cNvPr id="602" name="Google Shape;602;p2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178932" y="3677524"/>
            <a:ext cx="685800" cy="421277"/>
          </a:xfrm>
          <a:prstGeom prst="rect">
            <a:avLst/>
          </a:prstGeom>
          <a:noFill/>
          <a:ln>
            <a:noFill/>
          </a:ln>
        </p:spPr>
      </p:pic>
      <p:pic>
        <p:nvPicPr>
          <p:cNvPr id="603" name="Google Shape;603;p2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93249" y="3134776"/>
            <a:ext cx="685800" cy="342900"/>
          </a:xfrm>
          <a:prstGeom prst="rect">
            <a:avLst/>
          </a:prstGeom>
          <a:noFill/>
          <a:ln>
            <a:noFill/>
          </a:ln>
        </p:spPr>
      </p:pic>
      <p:sp>
        <p:nvSpPr>
          <p:cNvPr id="604" name="Google Shape;604;p25"/>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605" name="Google Shape;605;p2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132028" y="3788722"/>
            <a:ext cx="685800" cy="198882"/>
          </a:xfrm>
          <a:prstGeom prst="rect">
            <a:avLst/>
          </a:prstGeom>
          <a:noFill/>
          <a:ln>
            <a:noFill/>
          </a:ln>
        </p:spPr>
      </p:pic>
      <p:pic>
        <p:nvPicPr>
          <p:cNvPr id="606" name="Google Shape;606;p2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311354" y="3139675"/>
            <a:ext cx="685800" cy="333103"/>
          </a:xfrm>
          <a:prstGeom prst="rect">
            <a:avLst/>
          </a:prstGeom>
          <a:noFill/>
          <a:ln>
            <a:noFill/>
          </a:ln>
        </p:spPr>
      </p:pic>
      <p:pic>
        <p:nvPicPr>
          <p:cNvPr id="607" name="Google Shape;607;p2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378750" y="3232747"/>
            <a:ext cx="685800" cy="146958"/>
          </a:xfrm>
          <a:prstGeom prst="rect">
            <a:avLst/>
          </a:prstGeom>
          <a:noFill/>
          <a:ln>
            <a:noFill/>
          </a:ln>
        </p:spPr>
      </p:pic>
      <p:pic>
        <p:nvPicPr>
          <p:cNvPr id="608" name="Google Shape;608;p25"/>
          <p:cNvPicPr preferRelativeResize="0"/>
          <p:nvPr/>
        </p:nvPicPr>
        <p:blipFill rotWithShape="1">
          <a:blip r:embed="rId44" cstate="print">
            <a:alphaModFix/>
            <a:extLst>
              <a:ext uri="{28A0092B-C50C-407E-A947-70E740481C1C}">
                <a14:useLocalDpi xmlns:a14="http://schemas.microsoft.com/office/drawing/2010/main"/>
              </a:ext>
            </a:extLst>
          </a:blip>
          <a:srcRect l="4390" r="4699"/>
          <a:stretch/>
        </p:blipFill>
        <p:spPr>
          <a:xfrm>
            <a:off x="53838" y="2042088"/>
            <a:ext cx="777240" cy="524637"/>
          </a:xfrm>
          <a:prstGeom prst="rect">
            <a:avLst/>
          </a:prstGeom>
          <a:noFill/>
          <a:ln>
            <a:noFill/>
          </a:ln>
        </p:spPr>
      </p:pic>
      <p:pic>
        <p:nvPicPr>
          <p:cNvPr id="609" name="Google Shape;609;p25"/>
          <p:cNvPicPr preferRelativeResize="0"/>
          <p:nvPr/>
        </p:nvPicPr>
        <p:blipFill rotWithShape="1">
          <a:blip r:embed="rId45" cstate="print">
            <a:alphaModFix/>
            <a:extLst>
              <a:ext uri="{28A0092B-C50C-407E-A947-70E740481C1C}">
                <a14:useLocalDpi xmlns:a14="http://schemas.microsoft.com/office/drawing/2010/main"/>
              </a:ext>
            </a:extLst>
          </a:blip>
          <a:srcRect l="9087" r="10344"/>
          <a:stretch/>
        </p:blipFill>
        <p:spPr>
          <a:xfrm>
            <a:off x="1051994" y="2011850"/>
            <a:ext cx="777240" cy="585113"/>
          </a:xfrm>
          <a:prstGeom prst="rect">
            <a:avLst/>
          </a:prstGeom>
          <a:noFill/>
          <a:ln>
            <a:noFill/>
          </a:ln>
        </p:spPr>
      </p:pic>
      <p:pic>
        <p:nvPicPr>
          <p:cNvPr id="610" name="Google Shape;610;p2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269531" y="2066376"/>
            <a:ext cx="777240" cy="476060"/>
          </a:xfrm>
          <a:prstGeom prst="rect">
            <a:avLst/>
          </a:prstGeom>
          <a:noFill/>
          <a:ln>
            <a:noFill/>
          </a:ln>
        </p:spPr>
      </p:pic>
      <p:pic>
        <p:nvPicPr>
          <p:cNvPr id="611" name="Google Shape;611;p2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267688" y="2066376"/>
            <a:ext cx="777240" cy="476060"/>
          </a:xfrm>
          <a:prstGeom prst="rect">
            <a:avLst/>
          </a:prstGeom>
          <a:noFill/>
          <a:ln>
            <a:noFill/>
          </a:ln>
        </p:spPr>
      </p:pic>
      <p:pic>
        <p:nvPicPr>
          <p:cNvPr id="612" name="Google Shape;612;p2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042775" y="1997625"/>
            <a:ext cx="1005840" cy="613563"/>
          </a:xfrm>
          <a:prstGeom prst="rect">
            <a:avLst/>
          </a:prstGeom>
          <a:noFill/>
          <a:ln>
            <a:noFill/>
          </a:ln>
        </p:spPr>
      </p:pic>
      <p:pic>
        <p:nvPicPr>
          <p:cNvPr id="613" name="Google Shape;613;p2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046462" y="2236398"/>
            <a:ext cx="777240" cy="136017"/>
          </a:xfrm>
          <a:prstGeom prst="rect">
            <a:avLst/>
          </a:prstGeom>
          <a:noFill/>
          <a:ln>
            <a:noFill/>
          </a:ln>
        </p:spPr>
      </p:pic>
      <p:pic>
        <p:nvPicPr>
          <p:cNvPr id="614" name="Google Shape;614;p2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050150" y="2182962"/>
            <a:ext cx="777240" cy="242888"/>
          </a:xfrm>
          <a:prstGeom prst="rect">
            <a:avLst/>
          </a:prstGeom>
          <a:noFill/>
          <a:ln>
            <a:noFill/>
          </a:ln>
        </p:spPr>
      </p:pic>
      <p:pic>
        <p:nvPicPr>
          <p:cNvPr id="615" name="Google Shape;615;p2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048306" y="2226682"/>
            <a:ext cx="777240" cy="155448"/>
          </a:xfrm>
          <a:prstGeom prst="rect">
            <a:avLst/>
          </a:prstGeom>
          <a:noFill/>
          <a:ln>
            <a:noFill/>
          </a:ln>
        </p:spPr>
      </p:pic>
      <p:pic>
        <p:nvPicPr>
          <p:cNvPr id="616" name="Google Shape;616;p2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044619" y="2221824"/>
            <a:ext cx="777240" cy="165164"/>
          </a:xfrm>
          <a:prstGeom prst="rect">
            <a:avLst/>
          </a:prstGeom>
          <a:noFill/>
          <a:ln>
            <a:noFill/>
          </a:ln>
        </p:spPr>
      </p:pic>
      <p:pic>
        <p:nvPicPr>
          <p:cNvPr id="617" name="Google Shape;617;p2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311354" y="3777292"/>
            <a:ext cx="685800" cy="221742"/>
          </a:xfrm>
          <a:prstGeom prst="rect">
            <a:avLst/>
          </a:prstGeom>
          <a:noFill/>
          <a:ln>
            <a:noFill/>
          </a:ln>
        </p:spPr>
      </p:pic>
      <p:pic>
        <p:nvPicPr>
          <p:cNvPr id="618" name="Google Shape;618;p2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199423" y="3088513"/>
            <a:ext cx="685800" cy="421277"/>
          </a:xfrm>
          <a:prstGeom prst="rect">
            <a:avLst/>
          </a:prstGeom>
          <a:noFill/>
          <a:ln>
            <a:noFill/>
          </a:ln>
        </p:spPr>
      </p:pic>
    </p:spTree>
    <p:extLst>
      <p:ext uri="{BB962C8B-B14F-4D97-AF65-F5344CB8AC3E}">
        <p14:creationId xmlns:p14="http://schemas.microsoft.com/office/powerpoint/2010/main" val="367590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6"/>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500+ </a:t>
            </a:r>
            <a:r>
              <a:rPr lang="en-US" altLang="zh-CN" dirty="0">
                <a:solidFill>
                  <a:srgbClr val="000000"/>
                </a:solidFill>
              </a:rPr>
              <a:t>会员且数量不断增长（白银会员，1）</a:t>
            </a:r>
            <a:endParaRPr i="0" u="none" strike="noStrike" cap="none" dirty="0"/>
          </a:p>
        </p:txBody>
      </p:sp>
      <p:pic>
        <p:nvPicPr>
          <p:cNvPr id="625" name="Google Shape;625;p26"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993917" y="1179188"/>
            <a:ext cx="277800" cy="388500"/>
          </a:xfrm>
          <a:prstGeom prst="rect">
            <a:avLst/>
          </a:prstGeom>
          <a:noFill/>
          <a:ln>
            <a:noFill/>
          </a:ln>
        </p:spPr>
      </p:pic>
      <p:pic>
        <p:nvPicPr>
          <p:cNvPr id="626" name="Google Shape;626;p26" descr="logo-1.png"/>
          <p:cNvPicPr preferRelativeResize="0"/>
          <p:nvPr/>
        </p:nvPicPr>
        <p:blipFill rotWithShape="1">
          <a:blip r:embed="rId4">
            <a:alphaModFix/>
          </a:blip>
          <a:srcRect/>
          <a:stretch/>
        </p:blipFill>
        <p:spPr>
          <a:xfrm>
            <a:off x="8106379" y="1921340"/>
            <a:ext cx="364500" cy="360000"/>
          </a:xfrm>
          <a:prstGeom prst="rect">
            <a:avLst/>
          </a:prstGeom>
          <a:noFill/>
          <a:ln>
            <a:noFill/>
          </a:ln>
        </p:spPr>
      </p:pic>
      <p:pic>
        <p:nvPicPr>
          <p:cNvPr id="627" name="Google Shape;627;p2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988382" y="1248392"/>
            <a:ext cx="446775" cy="250093"/>
          </a:xfrm>
          <a:prstGeom prst="rect">
            <a:avLst/>
          </a:prstGeom>
          <a:noFill/>
          <a:ln>
            <a:noFill/>
          </a:ln>
        </p:spPr>
      </p:pic>
      <p:pic>
        <p:nvPicPr>
          <p:cNvPr id="628" name="Google Shape;628;p26" descr="Pasted image at 2017_11_14 03_28 PM.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658161" y="3581970"/>
            <a:ext cx="331976" cy="341379"/>
          </a:xfrm>
          <a:prstGeom prst="rect">
            <a:avLst/>
          </a:prstGeom>
          <a:noFill/>
          <a:ln>
            <a:noFill/>
          </a:ln>
        </p:spPr>
      </p:pic>
      <p:pic>
        <p:nvPicPr>
          <p:cNvPr id="629" name="Google Shape;629;p26" descr="Datawire.png"/>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448477" y="3639557"/>
            <a:ext cx="670200" cy="226204"/>
          </a:xfrm>
          <a:prstGeom prst="rect">
            <a:avLst/>
          </a:prstGeom>
          <a:noFill/>
          <a:ln>
            <a:noFill/>
          </a:ln>
        </p:spPr>
      </p:pic>
      <p:pic>
        <p:nvPicPr>
          <p:cNvPr id="630" name="Google Shape;630;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795921" y="2374160"/>
            <a:ext cx="331975" cy="331975"/>
          </a:xfrm>
          <a:prstGeom prst="rect">
            <a:avLst/>
          </a:prstGeom>
          <a:noFill/>
          <a:ln>
            <a:noFill/>
          </a:ln>
        </p:spPr>
      </p:pic>
      <p:pic>
        <p:nvPicPr>
          <p:cNvPr id="631" name="Google Shape;631;p2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134832" y="902290"/>
            <a:ext cx="548700" cy="172568"/>
          </a:xfrm>
          <a:prstGeom prst="rect">
            <a:avLst/>
          </a:prstGeom>
          <a:noFill/>
          <a:ln>
            <a:noFill/>
          </a:ln>
        </p:spPr>
      </p:pic>
      <p:pic>
        <p:nvPicPr>
          <p:cNvPr id="632" name="Google Shape;632;p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018917" y="2797654"/>
            <a:ext cx="594300" cy="364009"/>
          </a:xfrm>
          <a:prstGeom prst="rect">
            <a:avLst/>
          </a:prstGeom>
          <a:noFill/>
          <a:ln>
            <a:noFill/>
          </a:ln>
        </p:spPr>
      </p:pic>
      <p:pic>
        <p:nvPicPr>
          <p:cNvPr id="633" name="Google Shape;633;p2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80600" y="829482"/>
            <a:ext cx="326950" cy="318185"/>
          </a:xfrm>
          <a:prstGeom prst="rect">
            <a:avLst/>
          </a:prstGeom>
          <a:noFill/>
          <a:ln>
            <a:noFill/>
          </a:ln>
        </p:spPr>
      </p:pic>
      <p:pic>
        <p:nvPicPr>
          <p:cNvPr id="634" name="Google Shape;634;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8689933" y="2406133"/>
            <a:ext cx="446775" cy="268030"/>
          </a:xfrm>
          <a:prstGeom prst="rect">
            <a:avLst/>
          </a:prstGeom>
          <a:noFill/>
          <a:ln>
            <a:noFill/>
          </a:ln>
        </p:spPr>
      </p:pic>
      <p:pic>
        <p:nvPicPr>
          <p:cNvPr id="635" name="Google Shape;635;p26"/>
          <p:cNvPicPr preferRelativeResize="0"/>
          <p:nvPr/>
        </p:nvPicPr>
        <p:blipFill rotWithShape="1">
          <a:blip r:embed="rId13" cstate="print">
            <a:alphaModFix/>
            <a:extLst>
              <a:ext uri="{28A0092B-C50C-407E-A947-70E740481C1C}">
                <a14:useLocalDpi xmlns:a14="http://schemas.microsoft.com/office/drawing/2010/main"/>
              </a:ext>
            </a:extLst>
          </a:blip>
          <a:srcRect r="-725"/>
          <a:stretch/>
        </p:blipFill>
        <p:spPr>
          <a:xfrm>
            <a:off x="25092" y="4089484"/>
            <a:ext cx="614825" cy="191421"/>
          </a:xfrm>
          <a:prstGeom prst="rect">
            <a:avLst/>
          </a:prstGeom>
          <a:noFill/>
          <a:ln>
            <a:noFill/>
          </a:ln>
        </p:spPr>
      </p:pic>
      <p:pic>
        <p:nvPicPr>
          <p:cNvPr id="636" name="Google Shape;636;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23528" y="805424"/>
            <a:ext cx="446700" cy="366301"/>
          </a:xfrm>
          <a:prstGeom prst="rect">
            <a:avLst/>
          </a:prstGeom>
          <a:noFill/>
          <a:ln>
            <a:noFill/>
          </a:ln>
        </p:spPr>
      </p:pic>
      <p:pic>
        <p:nvPicPr>
          <p:cNvPr id="637" name="Google Shape;637;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403456" y="1923413"/>
            <a:ext cx="446775" cy="355854"/>
          </a:xfrm>
          <a:prstGeom prst="rect">
            <a:avLst/>
          </a:prstGeom>
          <a:noFill/>
          <a:ln>
            <a:noFill/>
          </a:ln>
        </p:spPr>
      </p:pic>
      <p:pic>
        <p:nvPicPr>
          <p:cNvPr id="638" name="Google Shape;638;p26"/>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395663" y="1621672"/>
            <a:ext cx="540775" cy="209115"/>
          </a:xfrm>
          <a:prstGeom prst="rect">
            <a:avLst/>
          </a:prstGeom>
          <a:noFill/>
          <a:ln>
            <a:noFill/>
          </a:ln>
        </p:spPr>
      </p:pic>
      <p:pic>
        <p:nvPicPr>
          <p:cNvPr id="639" name="Google Shape;639;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807844" y="2007101"/>
            <a:ext cx="614700" cy="188479"/>
          </a:xfrm>
          <a:prstGeom prst="rect">
            <a:avLst/>
          </a:prstGeom>
          <a:noFill/>
          <a:ln>
            <a:noFill/>
          </a:ln>
        </p:spPr>
      </p:pic>
      <p:pic>
        <p:nvPicPr>
          <p:cNvPr id="640" name="Google Shape;640;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40618" y="1560624"/>
            <a:ext cx="540775" cy="331210"/>
          </a:xfrm>
          <a:prstGeom prst="rect">
            <a:avLst/>
          </a:prstGeom>
          <a:noFill/>
          <a:ln>
            <a:noFill/>
          </a:ln>
        </p:spPr>
      </p:pic>
      <p:pic>
        <p:nvPicPr>
          <p:cNvPr id="641" name="Google Shape;641;p26"/>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4365087" y="1943683"/>
            <a:ext cx="548700" cy="315315"/>
          </a:xfrm>
          <a:prstGeom prst="rect">
            <a:avLst/>
          </a:prstGeom>
          <a:noFill/>
          <a:ln>
            <a:noFill/>
          </a:ln>
        </p:spPr>
      </p:pic>
      <p:pic>
        <p:nvPicPr>
          <p:cNvPr id="642" name="Google Shape;642;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1103476" y="2316677"/>
            <a:ext cx="414899" cy="446942"/>
          </a:xfrm>
          <a:prstGeom prst="rect">
            <a:avLst/>
          </a:prstGeom>
          <a:noFill/>
          <a:ln>
            <a:noFill/>
          </a:ln>
        </p:spPr>
      </p:pic>
      <p:pic>
        <p:nvPicPr>
          <p:cNvPr id="643" name="Google Shape;643;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386761" y="2320971"/>
            <a:ext cx="446775" cy="438354"/>
          </a:xfrm>
          <a:prstGeom prst="rect">
            <a:avLst/>
          </a:prstGeom>
          <a:noFill/>
          <a:ln>
            <a:noFill/>
          </a:ln>
        </p:spPr>
      </p:pic>
      <p:pic>
        <p:nvPicPr>
          <p:cNvPr id="644" name="Google Shape;644;p2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5293207" y="2357966"/>
            <a:ext cx="485700" cy="364363"/>
          </a:xfrm>
          <a:prstGeom prst="rect">
            <a:avLst/>
          </a:prstGeom>
          <a:noFill/>
          <a:ln>
            <a:noFill/>
          </a:ln>
        </p:spPr>
      </p:pic>
      <p:pic>
        <p:nvPicPr>
          <p:cNvPr id="645" name="Google Shape;645;p2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925409" y="1900939"/>
            <a:ext cx="364500" cy="400802"/>
          </a:xfrm>
          <a:prstGeom prst="rect">
            <a:avLst/>
          </a:prstGeom>
          <a:noFill/>
          <a:ln>
            <a:noFill/>
          </a:ln>
        </p:spPr>
      </p:pic>
      <p:pic>
        <p:nvPicPr>
          <p:cNvPr id="646" name="Google Shape;646;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044341" y="2439019"/>
            <a:ext cx="540775" cy="202257"/>
          </a:xfrm>
          <a:prstGeom prst="rect">
            <a:avLst/>
          </a:prstGeom>
          <a:noFill/>
          <a:ln>
            <a:noFill/>
          </a:ln>
        </p:spPr>
      </p:pic>
      <p:pic>
        <p:nvPicPr>
          <p:cNvPr id="647" name="Google Shape;647;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132820" y="3577381"/>
            <a:ext cx="364500" cy="350556"/>
          </a:xfrm>
          <a:prstGeom prst="rect">
            <a:avLst/>
          </a:prstGeom>
          <a:noFill/>
          <a:ln>
            <a:noFill/>
          </a:ln>
        </p:spPr>
      </p:pic>
      <p:pic>
        <p:nvPicPr>
          <p:cNvPr id="648" name="Google Shape;648;p26"/>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2535350" y="1569477"/>
            <a:ext cx="540775" cy="313504"/>
          </a:xfrm>
          <a:prstGeom prst="rect">
            <a:avLst/>
          </a:prstGeom>
          <a:noFill/>
          <a:ln>
            <a:noFill/>
          </a:ln>
        </p:spPr>
      </p:pic>
      <p:pic>
        <p:nvPicPr>
          <p:cNvPr id="649" name="Google Shape;649;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316292" y="1325231"/>
            <a:ext cx="614826" cy="96415"/>
          </a:xfrm>
          <a:prstGeom prst="rect">
            <a:avLst/>
          </a:prstGeom>
          <a:noFill/>
          <a:ln>
            <a:noFill/>
          </a:ln>
        </p:spPr>
      </p:pic>
      <p:pic>
        <p:nvPicPr>
          <p:cNvPr id="650" name="Google Shape;650;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3591" y="2022040"/>
            <a:ext cx="743699" cy="158601"/>
          </a:xfrm>
          <a:prstGeom prst="rect">
            <a:avLst/>
          </a:prstGeom>
          <a:noFill/>
          <a:ln>
            <a:noFill/>
          </a:ln>
        </p:spPr>
      </p:pic>
      <p:pic>
        <p:nvPicPr>
          <p:cNvPr id="651" name="Google Shape;651;p26"/>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229334" y="2811695"/>
            <a:ext cx="548700" cy="335927"/>
          </a:xfrm>
          <a:prstGeom prst="rect">
            <a:avLst/>
          </a:prstGeom>
          <a:noFill/>
          <a:ln>
            <a:noFill/>
          </a:ln>
        </p:spPr>
      </p:pic>
      <p:pic>
        <p:nvPicPr>
          <p:cNvPr id="652" name="Google Shape;652;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646349" y="1332596"/>
            <a:ext cx="471300" cy="81685"/>
          </a:xfrm>
          <a:prstGeom prst="rect">
            <a:avLst/>
          </a:prstGeom>
          <a:noFill/>
          <a:ln>
            <a:noFill/>
          </a:ln>
        </p:spPr>
      </p:pic>
      <p:pic>
        <p:nvPicPr>
          <p:cNvPr id="653" name="Google Shape;653;p26"/>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236801" y="1996425"/>
            <a:ext cx="794400" cy="209830"/>
          </a:xfrm>
          <a:prstGeom prst="rect">
            <a:avLst/>
          </a:prstGeom>
          <a:noFill/>
          <a:ln>
            <a:noFill/>
          </a:ln>
        </p:spPr>
      </p:pic>
      <p:pic>
        <p:nvPicPr>
          <p:cNvPr id="654" name="Google Shape;654;p26"/>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8081650" y="1290040"/>
            <a:ext cx="501900" cy="166797"/>
          </a:xfrm>
          <a:prstGeom prst="rect">
            <a:avLst/>
          </a:prstGeom>
          <a:noFill/>
          <a:ln>
            <a:noFill/>
          </a:ln>
        </p:spPr>
      </p:pic>
      <p:pic>
        <p:nvPicPr>
          <p:cNvPr id="655" name="Google Shape;655;p26"/>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2635921" y="895785"/>
            <a:ext cx="594000" cy="185579"/>
          </a:xfrm>
          <a:prstGeom prst="rect">
            <a:avLst/>
          </a:prstGeom>
          <a:noFill/>
          <a:ln>
            <a:noFill/>
          </a:ln>
        </p:spPr>
      </p:pic>
      <p:pic>
        <p:nvPicPr>
          <p:cNvPr id="656" name="Google Shape;656;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392894" y="2811631"/>
            <a:ext cx="548700" cy="336054"/>
          </a:xfrm>
          <a:prstGeom prst="rect">
            <a:avLst/>
          </a:prstGeom>
          <a:noFill/>
          <a:ln>
            <a:noFill/>
          </a:ln>
        </p:spPr>
      </p:pic>
      <p:pic>
        <p:nvPicPr>
          <p:cNvPr id="657" name="Google Shape;657;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446701" y="2878933"/>
            <a:ext cx="663900" cy="201451"/>
          </a:xfrm>
          <a:prstGeom prst="rect">
            <a:avLst/>
          </a:prstGeom>
          <a:noFill/>
          <a:ln>
            <a:noFill/>
          </a:ln>
        </p:spPr>
      </p:pic>
      <p:pic>
        <p:nvPicPr>
          <p:cNvPr id="658" name="Google Shape;658;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269839" y="3276233"/>
            <a:ext cx="594000" cy="249453"/>
          </a:xfrm>
          <a:prstGeom prst="rect">
            <a:avLst/>
          </a:prstGeom>
          <a:noFill/>
          <a:ln>
            <a:noFill/>
          </a:ln>
        </p:spPr>
      </p:pic>
      <p:pic>
        <p:nvPicPr>
          <p:cNvPr id="659" name="Google Shape;659;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029751" y="3252929"/>
            <a:ext cx="540775" cy="296061"/>
          </a:xfrm>
          <a:prstGeom prst="rect">
            <a:avLst/>
          </a:prstGeom>
          <a:noFill/>
          <a:ln>
            <a:noFill/>
          </a:ln>
        </p:spPr>
      </p:pic>
      <p:pic>
        <p:nvPicPr>
          <p:cNvPr id="660" name="Google Shape;660;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988965" y="2051985"/>
            <a:ext cx="743701" cy="98711"/>
          </a:xfrm>
          <a:prstGeom prst="rect">
            <a:avLst/>
          </a:prstGeom>
          <a:noFill/>
          <a:ln>
            <a:noFill/>
          </a:ln>
        </p:spPr>
      </p:pic>
      <p:pic>
        <p:nvPicPr>
          <p:cNvPr id="661" name="Google Shape;661;p26"/>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468792" y="1603784"/>
            <a:ext cx="540775" cy="244891"/>
          </a:xfrm>
          <a:prstGeom prst="rect">
            <a:avLst/>
          </a:prstGeom>
          <a:noFill/>
          <a:ln>
            <a:noFill/>
          </a:ln>
        </p:spPr>
      </p:pic>
      <p:pic>
        <p:nvPicPr>
          <p:cNvPr id="662" name="Google Shape;66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881503" y="1964530"/>
            <a:ext cx="446775" cy="273622"/>
          </a:xfrm>
          <a:prstGeom prst="rect">
            <a:avLst/>
          </a:prstGeom>
          <a:noFill/>
          <a:ln>
            <a:noFill/>
          </a:ln>
        </p:spPr>
      </p:pic>
      <p:pic>
        <p:nvPicPr>
          <p:cNvPr id="663" name="Google Shape;663;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365320" y="1541614"/>
            <a:ext cx="331975" cy="369230"/>
          </a:xfrm>
          <a:prstGeom prst="rect">
            <a:avLst/>
          </a:prstGeom>
          <a:noFill/>
          <a:ln>
            <a:noFill/>
          </a:ln>
        </p:spPr>
      </p:pic>
      <p:pic>
        <p:nvPicPr>
          <p:cNvPr id="664" name="Google Shape;664;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523533" y="3685784"/>
            <a:ext cx="614825" cy="133749"/>
          </a:xfrm>
          <a:prstGeom prst="rect">
            <a:avLst/>
          </a:prstGeom>
          <a:noFill/>
          <a:ln>
            <a:noFill/>
          </a:ln>
        </p:spPr>
      </p:pic>
      <p:pic>
        <p:nvPicPr>
          <p:cNvPr id="665" name="Google Shape;665;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539173" y="2811631"/>
            <a:ext cx="548700" cy="336054"/>
          </a:xfrm>
          <a:prstGeom prst="rect">
            <a:avLst/>
          </a:prstGeom>
          <a:noFill/>
          <a:ln>
            <a:noFill/>
          </a:ln>
        </p:spPr>
      </p:pic>
      <p:pic>
        <p:nvPicPr>
          <p:cNvPr id="666" name="Google Shape;666;p26"/>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3334515" y="1233346"/>
            <a:ext cx="471300" cy="280185"/>
          </a:xfrm>
          <a:prstGeom prst="rect">
            <a:avLst/>
          </a:prstGeom>
          <a:noFill/>
          <a:ln>
            <a:noFill/>
          </a:ln>
        </p:spPr>
      </p:pic>
      <p:pic>
        <p:nvPicPr>
          <p:cNvPr id="667" name="Google Shape;667;p26"/>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4134022" y="3599846"/>
            <a:ext cx="548700" cy="305626"/>
          </a:xfrm>
          <a:prstGeom prst="rect">
            <a:avLst/>
          </a:prstGeom>
          <a:noFill/>
          <a:ln>
            <a:noFill/>
          </a:ln>
        </p:spPr>
      </p:pic>
      <p:pic>
        <p:nvPicPr>
          <p:cNvPr id="668" name="Google Shape;668;p26"/>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3838957" y="920501"/>
            <a:ext cx="614825" cy="136145"/>
          </a:xfrm>
          <a:prstGeom prst="rect">
            <a:avLst/>
          </a:prstGeom>
          <a:noFill/>
          <a:ln>
            <a:noFill/>
          </a:ln>
        </p:spPr>
      </p:pic>
      <p:pic>
        <p:nvPicPr>
          <p:cNvPr id="669" name="Google Shape;66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007454" y="1243059"/>
            <a:ext cx="446700" cy="260759"/>
          </a:xfrm>
          <a:prstGeom prst="rect">
            <a:avLst/>
          </a:prstGeom>
          <a:noFill/>
          <a:ln>
            <a:noFill/>
          </a:ln>
        </p:spPr>
      </p:pic>
      <p:pic>
        <p:nvPicPr>
          <p:cNvPr id="670" name="Google Shape;670;p26"/>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2188290" y="3581943"/>
            <a:ext cx="471300" cy="341432"/>
          </a:xfrm>
          <a:prstGeom prst="rect">
            <a:avLst/>
          </a:prstGeom>
          <a:noFill/>
          <a:ln>
            <a:noFill/>
          </a:ln>
        </p:spPr>
      </p:pic>
      <p:pic>
        <p:nvPicPr>
          <p:cNvPr id="671" name="Google Shape;671;p26"/>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278261" y="860834"/>
            <a:ext cx="614825" cy="255480"/>
          </a:xfrm>
          <a:prstGeom prst="rect">
            <a:avLst/>
          </a:prstGeom>
          <a:noFill/>
          <a:ln>
            <a:noFill/>
          </a:ln>
        </p:spPr>
      </p:pic>
      <p:pic>
        <p:nvPicPr>
          <p:cNvPr id="672" name="Google Shape;672;p2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781222" y="1626416"/>
            <a:ext cx="670200" cy="199625"/>
          </a:xfrm>
          <a:prstGeom prst="rect">
            <a:avLst/>
          </a:prstGeom>
          <a:noFill/>
          <a:ln>
            <a:noFill/>
          </a:ln>
        </p:spPr>
      </p:pic>
      <p:pic>
        <p:nvPicPr>
          <p:cNvPr id="673" name="Google Shape;673;p26"/>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7516952" y="1316824"/>
            <a:ext cx="501900" cy="113229"/>
          </a:xfrm>
          <a:prstGeom prst="rect">
            <a:avLst/>
          </a:prstGeom>
          <a:noFill/>
          <a:ln>
            <a:noFill/>
          </a:ln>
        </p:spPr>
      </p:pic>
      <p:pic>
        <p:nvPicPr>
          <p:cNvPr id="674" name="Google Shape;674;p26"/>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5779685" y="910707"/>
            <a:ext cx="446775" cy="155735"/>
          </a:xfrm>
          <a:prstGeom prst="rect">
            <a:avLst/>
          </a:prstGeom>
          <a:noFill/>
          <a:ln>
            <a:noFill/>
          </a:ln>
        </p:spPr>
      </p:pic>
      <p:pic>
        <p:nvPicPr>
          <p:cNvPr id="675" name="Google Shape;675;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451052" y="3276128"/>
            <a:ext cx="710775" cy="249664"/>
          </a:xfrm>
          <a:prstGeom prst="rect">
            <a:avLst/>
          </a:prstGeom>
          <a:noFill/>
          <a:ln>
            <a:noFill/>
          </a:ln>
        </p:spPr>
      </p:pic>
      <p:pic>
        <p:nvPicPr>
          <p:cNvPr id="676" name="Google Shape;676;p2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550850" y="929625"/>
            <a:ext cx="670200" cy="117899"/>
          </a:xfrm>
          <a:prstGeom prst="rect">
            <a:avLst/>
          </a:prstGeom>
          <a:noFill/>
          <a:ln>
            <a:noFill/>
          </a:ln>
        </p:spPr>
      </p:pic>
      <p:pic>
        <p:nvPicPr>
          <p:cNvPr id="677" name="Google Shape;677;p26"/>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8350825" y="1671690"/>
            <a:ext cx="794400" cy="109078"/>
          </a:xfrm>
          <a:prstGeom prst="rect">
            <a:avLst/>
          </a:prstGeom>
          <a:noFill/>
          <a:ln>
            <a:noFill/>
          </a:ln>
        </p:spPr>
      </p:pic>
      <p:pic>
        <p:nvPicPr>
          <p:cNvPr id="678" name="Google Shape;678;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63801" y="3347324"/>
            <a:ext cx="670200" cy="107271"/>
          </a:xfrm>
          <a:prstGeom prst="rect">
            <a:avLst/>
          </a:prstGeom>
          <a:noFill/>
          <a:ln>
            <a:noFill/>
          </a:ln>
        </p:spPr>
      </p:pic>
      <p:pic>
        <p:nvPicPr>
          <p:cNvPr id="679" name="Google Shape;679;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399914" y="3305617"/>
            <a:ext cx="794400" cy="190684"/>
          </a:xfrm>
          <a:prstGeom prst="rect">
            <a:avLst/>
          </a:prstGeom>
          <a:noFill/>
          <a:ln>
            <a:noFill/>
          </a:ln>
        </p:spPr>
      </p:pic>
      <p:pic>
        <p:nvPicPr>
          <p:cNvPr id="680" name="Google Shape;680;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433312" y="1278503"/>
            <a:ext cx="670200" cy="189872"/>
          </a:xfrm>
          <a:prstGeom prst="rect">
            <a:avLst/>
          </a:prstGeom>
          <a:noFill/>
          <a:ln>
            <a:noFill/>
          </a:ln>
        </p:spPr>
      </p:pic>
      <p:pic>
        <p:nvPicPr>
          <p:cNvPr id="681" name="Google Shape;681;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919496" y="2849268"/>
            <a:ext cx="446775" cy="260780"/>
          </a:xfrm>
          <a:prstGeom prst="rect">
            <a:avLst/>
          </a:prstGeom>
          <a:noFill/>
          <a:ln>
            <a:noFill/>
          </a:ln>
        </p:spPr>
      </p:pic>
      <p:pic>
        <p:nvPicPr>
          <p:cNvPr id="682" name="Google Shape;682;p2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896851" y="3211955"/>
            <a:ext cx="471300" cy="378009"/>
          </a:xfrm>
          <a:prstGeom prst="rect">
            <a:avLst/>
          </a:prstGeom>
          <a:noFill/>
          <a:ln>
            <a:noFill/>
          </a:ln>
        </p:spPr>
      </p:pic>
      <p:pic>
        <p:nvPicPr>
          <p:cNvPr id="683" name="Google Shape;683;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641535" y="1670379"/>
            <a:ext cx="670200" cy="111700"/>
          </a:xfrm>
          <a:prstGeom prst="rect">
            <a:avLst/>
          </a:prstGeom>
          <a:noFill/>
          <a:ln>
            <a:noFill/>
          </a:ln>
        </p:spPr>
      </p:pic>
      <p:pic>
        <p:nvPicPr>
          <p:cNvPr id="684" name="Google Shape;684;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1641205" y="3586510"/>
            <a:ext cx="403200" cy="332299"/>
          </a:xfrm>
          <a:prstGeom prst="rect">
            <a:avLst/>
          </a:prstGeom>
          <a:noFill/>
          <a:ln>
            <a:noFill/>
          </a:ln>
        </p:spPr>
      </p:pic>
      <p:pic>
        <p:nvPicPr>
          <p:cNvPr id="685" name="Google Shape;685;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367564" y="914865"/>
            <a:ext cx="670200" cy="147419"/>
          </a:xfrm>
          <a:prstGeom prst="rect">
            <a:avLst/>
          </a:prstGeom>
          <a:noFill/>
          <a:ln>
            <a:noFill/>
          </a:ln>
        </p:spPr>
      </p:pic>
      <p:pic>
        <p:nvPicPr>
          <p:cNvPr id="686" name="Google Shape;686;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754678" y="2888304"/>
            <a:ext cx="794400" cy="182708"/>
          </a:xfrm>
          <a:prstGeom prst="rect">
            <a:avLst/>
          </a:prstGeom>
          <a:noFill/>
          <a:ln>
            <a:noFill/>
          </a:ln>
        </p:spPr>
      </p:pic>
      <p:pic>
        <p:nvPicPr>
          <p:cNvPr id="687" name="Google Shape;687;p2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3507732" y="2884207"/>
            <a:ext cx="743700" cy="190902"/>
          </a:xfrm>
          <a:prstGeom prst="rect">
            <a:avLst/>
          </a:prstGeom>
          <a:noFill/>
          <a:ln>
            <a:noFill/>
          </a:ln>
        </p:spPr>
      </p:pic>
      <p:pic>
        <p:nvPicPr>
          <p:cNvPr id="688" name="Google Shape;688;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581546" y="2039382"/>
            <a:ext cx="663900" cy="123917"/>
          </a:xfrm>
          <a:prstGeom prst="rect">
            <a:avLst/>
          </a:prstGeom>
          <a:noFill/>
          <a:ln>
            <a:noFill/>
          </a:ln>
        </p:spPr>
      </p:pic>
      <p:pic>
        <p:nvPicPr>
          <p:cNvPr id="689" name="Google Shape;689;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360226" y="3315432"/>
            <a:ext cx="743700" cy="171055"/>
          </a:xfrm>
          <a:prstGeom prst="rect">
            <a:avLst/>
          </a:prstGeom>
          <a:noFill/>
          <a:ln>
            <a:noFill/>
          </a:ln>
        </p:spPr>
      </p:pic>
      <p:pic>
        <p:nvPicPr>
          <p:cNvPr id="690" name="Google Shape;690;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3650" y="2855722"/>
            <a:ext cx="663900" cy="247873"/>
          </a:xfrm>
          <a:prstGeom prst="rect">
            <a:avLst/>
          </a:prstGeom>
          <a:noFill/>
          <a:ln>
            <a:noFill/>
          </a:ln>
        </p:spPr>
      </p:pic>
      <p:pic>
        <p:nvPicPr>
          <p:cNvPr id="691" name="Google Shape;691;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736439" y="3324137"/>
            <a:ext cx="548700" cy="153644"/>
          </a:xfrm>
          <a:prstGeom prst="rect">
            <a:avLst/>
          </a:prstGeom>
          <a:noFill/>
          <a:ln>
            <a:noFill/>
          </a:ln>
        </p:spPr>
      </p:pic>
      <p:pic>
        <p:nvPicPr>
          <p:cNvPr id="692" name="Google Shape;692;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868613" y="1283937"/>
            <a:ext cx="501900" cy="179003"/>
          </a:xfrm>
          <a:prstGeom prst="rect">
            <a:avLst/>
          </a:prstGeom>
          <a:noFill/>
          <a:ln>
            <a:noFill/>
          </a:ln>
        </p:spPr>
      </p:pic>
      <p:pic>
        <p:nvPicPr>
          <p:cNvPr id="693" name="Google Shape;693;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867296" y="828995"/>
            <a:ext cx="403200" cy="319158"/>
          </a:xfrm>
          <a:prstGeom prst="rect">
            <a:avLst/>
          </a:prstGeom>
          <a:noFill/>
          <a:ln>
            <a:noFill/>
          </a:ln>
        </p:spPr>
      </p:pic>
      <p:pic>
        <p:nvPicPr>
          <p:cNvPr id="694" name="Google Shape;694;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803475" y="3664223"/>
            <a:ext cx="710801" cy="176872"/>
          </a:xfrm>
          <a:prstGeom prst="rect">
            <a:avLst/>
          </a:prstGeom>
          <a:noFill/>
          <a:ln>
            <a:noFill/>
          </a:ln>
        </p:spPr>
      </p:pic>
      <p:pic>
        <p:nvPicPr>
          <p:cNvPr id="695" name="Google Shape;695;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7406723" y="2370100"/>
            <a:ext cx="414900" cy="340094"/>
          </a:xfrm>
          <a:prstGeom prst="rect">
            <a:avLst/>
          </a:prstGeom>
          <a:noFill/>
          <a:ln>
            <a:noFill/>
          </a:ln>
        </p:spPr>
      </p:pic>
      <p:pic>
        <p:nvPicPr>
          <p:cNvPr id="696" name="Google Shape;696;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98271" y="2377304"/>
            <a:ext cx="794400" cy="325686"/>
          </a:xfrm>
          <a:prstGeom prst="rect">
            <a:avLst/>
          </a:prstGeom>
          <a:noFill/>
          <a:ln>
            <a:noFill/>
          </a:ln>
        </p:spPr>
      </p:pic>
      <p:pic>
        <p:nvPicPr>
          <p:cNvPr id="697" name="Google Shape;697;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462502" y="4102174"/>
            <a:ext cx="540775" cy="166040"/>
          </a:xfrm>
          <a:prstGeom prst="rect">
            <a:avLst/>
          </a:prstGeom>
          <a:noFill/>
          <a:ln>
            <a:noFill/>
          </a:ln>
        </p:spPr>
      </p:pic>
      <p:pic>
        <p:nvPicPr>
          <p:cNvPr id="698" name="Google Shape;698;p2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65229" y="4086672"/>
            <a:ext cx="743703" cy="197045"/>
          </a:xfrm>
          <a:prstGeom prst="rect">
            <a:avLst/>
          </a:prstGeom>
          <a:noFill/>
          <a:ln>
            <a:noFill/>
          </a:ln>
        </p:spPr>
      </p:pic>
      <p:pic>
        <p:nvPicPr>
          <p:cNvPr id="699" name="Google Shape;699;p2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657100" y="4078834"/>
            <a:ext cx="414900" cy="212721"/>
          </a:xfrm>
          <a:prstGeom prst="rect">
            <a:avLst/>
          </a:prstGeom>
          <a:noFill/>
          <a:ln>
            <a:noFill/>
          </a:ln>
        </p:spPr>
      </p:pic>
      <p:pic>
        <p:nvPicPr>
          <p:cNvPr id="700" name="Google Shape;700;p26"/>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6197312" y="4081408"/>
            <a:ext cx="710800" cy="207573"/>
          </a:xfrm>
          <a:prstGeom prst="rect">
            <a:avLst/>
          </a:prstGeom>
          <a:noFill/>
          <a:ln>
            <a:noFill/>
          </a:ln>
        </p:spPr>
      </p:pic>
      <p:pic>
        <p:nvPicPr>
          <p:cNvPr id="701" name="Google Shape;701;p26"/>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1634243" y="4001791"/>
            <a:ext cx="364500" cy="366807"/>
          </a:xfrm>
          <a:prstGeom prst="rect">
            <a:avLst/>
          </a:prstGeom>
          <a:noFill/>
          <a:ln>
            <a:noFill/>
          </a:ln>
        </p:spPr>
      </p:pic>
      <p:pic>
        <p:nvPicPr>
          <p:cNvPr id="702" name="Google Shape;702;p26"/>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103678" y="4073554"/>
            <a:ext cx="364500" cy="223281"/>
          </a:xfrm>
          <a:prstGeom prst="rect">
            <a:avLst/>
          </a:prstGeom>
          <a:noFill/>
          <a:ln>
            <a:noFill/>
          </a:ln>
        </p:spPr>
      </p:pic>
      <p:pic>
        <p:nvPicPr>
          <p:cNvPr id="703" name="Google Shape;703;p26"/>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5128589" y="4021171"/>
            <a:ext cx="403200" cy="328046"/>
          </a:xfrm>
          <a:prstGeom prst="rect">
            <a:avLst/>
          </a:prstGeom>
          <a:noFill/>
          <a:ln>
            <a:noFill/>
          </a:ln>
        </p:spPr>
      </p:pic>
      <p:pic>
        <p:nvPicPr>
          <p:cNvPr id="704" name="Google Shape;704;p26"/>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033423" y="4095423"/>
            <a:ext cx="663900" cy="179544"/>
          </a:xfrm>
          <a:prstGeom prst="rect">
            <a:avLst/>
          </a:prstGeom>
          <a:noFill/>
          <a:ln>
            <a:noFill/>
          </a:ln>
        </p:spPr>
      </p:pic>
      <p:pic>
        <p:nvPicPr>
          <p:cNvPr id="705" name="Google Shape;705;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497723" y="1980735"/>
            <a:ext cx="663900" cy="241211"/>
          </a:xfrm>
          <a:prstGeom prst="rect">
            <a:avLst/>
          </a:prstGeom>
          <a:noFill/>
          <a:ln>
            <a:noFill/>
          </a:ln>
        </p:spPr>
      </p:pic>
      <p:pic>
        <p:nvPicPr>
          <p:cNvPr id="706" name="Google Shape;706;p2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61985" y="3589184"/>
            <a:ext cx="326950" cy="326950"/>
          </a:xfrm>
          <a:prstGeom prst="rect">
            <a:avLst/>
          </a:prstGeom>
          <a:noFill/>
          <a:ln>
            <a:noFill/>
          </a:ln>
        </p:spPr>
      </p:pic>
      <p:pic>
        <p:nvPicPr>
          <p:cNvPr id="707" name="Google Shape;707;p2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4577962" y="4501023"/>
            <a:ext cx="614825" cy="178416"/>
          </a:xfrm>
          <a:prstGeom prst="rect">
            <a:avLst/>
          </a:prstGeom>
          <a:noFill/>
          <a:ln>
            <a:noFill/>
          </a:ln>
        </p:spPr>
      </p:pic>
      <p:pic>
        <p:nvPicPr>
          <p:cNvPr id="708" name="Google Shape;708;p26"/>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6625574" y="4427618"/>
            <a:ext cx="403200" cy="325226"/>
          </a:xfrm>
          <a:prstGeom prst="rect">
            <a:avLst/>
          </a:prstGeom>
          <a:noFill/>
          <a:ln>
            <a:noFill/>
          </a:ln>
        </p:spPr>
      </p:pic>
      <p:pic>
        <p:nvPicPr>
          <p:cNvPr id="709" name="Google Shape;709;p26"/>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7148969" y="4516349"/>
            <a:ext cx="663900" cy="147765"/>
          </a:xfrm>
          <a:prstGeom prst="rect">
            <a:avLst/>
          </a:prstGeom>
          <a:noFill/>
          <a:ln>
            <a:noFill/>
          </a:ln>
        </p:spPr>
      </p:pic>
      <p:pic>
        <p:nvPicPr>
          <p:cNvPr id="710" name="Google Shape;710;p26"/>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5312983" y="4501817"/>
            <a:ext cx="794400" cy="176829"/>
          </a:xfrm>
          <a:prstGeom prst="rect">
            <a:avLst/>
          </a:prstGeom>
          <a:noFill/>
          <a:ln>
            <a:noFill/>
          </a:ln>
        </p:spPr>
      </p:pic>
      <p:pic>
        <p:nvPicPr>
          <p:cNvPr id="711" name="Google Shape;711;p26" descr="logo_ebay-300x184.png"/>
          <p:cNvPicPr preferRelativeResize="0"/>
          <p:nvPr/>
        </p:nvPicPr>
        <p:blipFill rotWithShape="1">
          <a:blip r:embed="rId89">
            <a:alphaModFix/>
          </a:blip>
          <a:srcRect/>
          <a:stretch/>
        </p:blipFill>
        <p:spPr>
          <a:xfrm>
            <a:off x="736190" y="4453131"/>
            <a:ext cx="446700" cy="274200"/>
          </a:xfrm>
          <a:prstGeom prst="rect">
            <a:avLst/>
          </a:prstGeom>
          <a:noFill/>
          <a:ln>
            <a:noFill/>
          </a:ln>
        </p:spPr>
      </p:pic>
      <p:pic>
        <p:nvPicPr>
          <p:cNvPr id="712" name="Google Shape;712;p26"/>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7822635" y="4016716"/>
            <a:ext cx="414900" cy="336957"/>
          </a:xfrm>
          <a:prstGeom prst="rect">
            <a:avLst/>
          </a:prstGeom>
          <a:noFill/>
          <a:ln>
            <a:noFill/>
          </a:ln>
        </p:spPr>
      </p:pic>
      <p:pic>
        <p:nvPicPr>
          <p:cNvPr id="713" name="Google Shape;713;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4054567" y="4420027"/>
            <a:ext cx="403200" cy="340408"/>
          </a:xfrm>
          <a:prstGeom prst="rect">
            <a:avLst/>
          </a:prstGeom>
          <a:noFill/>
          <a:ln>
            <a:noFill/>
          </a:ln>
        </p:spPr>
      </p:pic>
      <p:pic>
        <p:nvPicPr>
          <p:cNvPr id="714" name="Google Shape;714;p26"/>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67295" y="4497215"/>
            <a:ext cx="548699" cy="186032"/>
          </a:xfrm>
          <a:prstGeom prst="rect">
            <a:avLst/>
          </a:prstGeom>
          <a:noFill/>
          <a:ln>
            <a:noFill/>
          </a:ln>
        </p:spPr>
      </p:pic>
      <p:pic>
        <p:nvPicPr>
          <p:cNvPr id="715" name="Google Shape;715;p2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362847" y="4050167"/>
            <a:ext cx="710700" cy="270055"/>
          </a:xfrm>
          <a:prstGeom prst="rect">
            <a:avLst/>
          </a:prstGeom>
          <a:noFill/>
          <a:ln>
            <a:noFill/>
          </a:ln>
        </p:spPr>
      </p:pic>
      <p:pic>
        <p:nvPicPr>
          <p:cNvPr id="716" name="Google Shape;716;p26"/>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3319671" y="4481303"/>
            <a:ext cx="614700" cy="217856"/>
          </a:xfrm>
          <a:prstGeom prst="rect">
            <a:avLst/>
          </a:prstGeom>
          <a:noFill/>
          <a:ln>
            <a:noFill/>
          </a:ln>
        </p:spPr>
      </p:pic>
      <p:pic>
        <p:nvPicPr>
          <p:cNvPr id="717" name="Google Shape;717;p2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8647560" y="4504421"/>
            <a:ext cx="485700" cy="171621"/>
          </a:xfrm>
          <a:prstGeom prst="rect">
            <a:avLst/>
          </a:prstGeom>
          <a:noFill/>
          <a:ln>
            <a:noFill/>
          </a:ln>
        </p:spPr>
      </p:pic>
      <p:pic>
        <p:nvPicPr>
          <p:cNvPr id="718" name="Google Shape;718;p26"/>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808489" y="3243380"/>
            <a:ext cx="331975" cy="315158"/>
          </a:xfrm>
          <a:prstGeom prst="rect">
            <a:avLst/>
          </a:prstGeom>
          <a:noFill/>
          <a:ln>
            <a:noFill/>
          </a:ln>
        </p:spPr>
      </p:pic>
      <p:pic>
        <p:nvPicPr>
          <p:cNvPr id="719" name="Google Shape;719;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124055" y="3997951"/>
            <a:ext cx="364500" cy="374486"/>
          </a:xfrm>
          <a:prstGeom prst="rect">
            <a:avLst/>
          </a:prstGeom>
          <a:noFill/>
          <a:ln>
            <a:noFill/>
          </a:ln>
        </p:spPr>
      </p:pic>
      <p:pic>
        <p:nvPicPr>
          <p:cNvPr id="720" name="Google Shape;720;p26"/>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647217" y="2371489"/>
            <a:ext cx="548700" cy="337317"/>
          </a:xfrm>
          <a:prstGeom prst="rect">
            <a:avLst/>
          </a:prstGeom>
          <a:noFill/>
          <a:ln>
            <a:noFill/>
          </a:ln>
        </p:spPr>
      </p:pic>
      <p:pic>
        <p:nvPicPr>
          <p:cNvPr id="721" name="Google Shape;721;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262562" y="3690760"/>
            <a:ext cx="501900" cy="123798"/>
          </a:xfrm>
          <a:prstGeom prst="rect">
            <a:avLst/>
          </a:prstGeom>
          <a:noFill/>
          <a:ln>
            <a:noFill/>
          </a:ln>
        </p:spPr>
      </p:pic>
      <p:pic>
        <p:nvPicPr>
          <p:cNvPr id="722" name="Google Shape;722;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320625" y="2013906"/>
            <a:ext cx="485700" cy="174868"/>
          </a:xfrm>
          <a:prstGeom prst="rect">
            <a:avLst/>
          </a:prstGeom>
          <a:noFill/>
          <a:ln>
            <a:noFill/>
          </a:ln>
        </p:spPr>
      </p:pic>
      <p:pic>
        <p:nvPicPr>
          <p:cNvPr id="723" name="Google Shape;723;p2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546057" y="1946632"/>
            <a:ext cx="548700" cy="309417"/>
          </a:xfrm>
          <a:prstGeom prst="rect">
            <a:avLst/>
          </a:prstGeom>
          <a:noFill/>
          <a:ln>
            <a:noFill/>
          </a:ln>
        </p:spPr>
      </p:pic>
      <p:pic>
        <p:nvPicPr>
          <p:cNvPr id="724" name="Google Shape;724;p2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5640692" y="3661931"/>
            <a:ext cx="663900" cy="181456"/>
          </a:xfrm>
          <a:prstGeom prst="rect">
            <a:avLst/>
          </a:prstGeom>
          <a:noFill/>
          <a:ln>
            <a:noFill/>
          </a:ln>
        </p:spPr>
      </p:pic>
      <p:pic>
        <p:nvPicPr>
          <p:cNvPr id="725" name="Google Shape;725;p2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2217681" y="4453486"/>
            <a:ext cx="446700" cy="273491"/>
          </a:xfrm>
          <a:prstGeom prst="rect">
            <a:avLst/>
          </a:prstGeom>
          <a:noFill/>
          <a:ln>
            <a:noFill/>
          </a:ln>
        </p:spPr>
      </p:pic>
      <p:pic>
        <p:nvPicPr>
          <p:cNvPr id="726" name="Google Shape;726;p2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1888993" y="1234670"/>
            <a:ext cx="364500" cy="277536"/>
          </a:xfrm>
          <a:prstGeom prst="rect">
            <a:avLst/>
          </a:prstGeom>
          <a:noFill/>
          <a:ln>
            <a:noFill/>
          </a:ln>
        </p:spPr>
      </p:pic>
      <p:pic>
        <p:nvPicPr>
          <p:cNvPr id="727" name="Google Shape;727;p2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66493" y="898415"/>
            <a:ext cx="614700" cy="180318"/>
          </a:xfrm>
          <a:prstGeom prst="rect">
            <a:avLst/>
          </a:prstGeom>
          <a:noFill/>
          <a:ln>
            <a:noFill/>
          </a:ln>
        </p:spPr>
      </p:pic>
      <p:pic>
        <p:nvPicPr>
          <p:cNvPr id="728" name="Google Shape;728;p2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684597" y="1236357"/>
            <a:ext cx="414900" cy="274163"/>
          </a:xfrm>
          <a:prstGeom prst="rect">
            <a:avLst/>
          </a:prstGeom>
          <a:noFill/>
          <a:ln>
            <a:noFill/>
          </a:ln>
        </p:spPr>
      </p:pic>
      <p:pic>
        <p:nvPicPr>
          <p:cNvPr id="729" name="Google Shape;729;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6497955" y="1196176"/>
            <a:ext cx="446700" cy="354524"/>
          </a:xfrm>
          <a:prstGeom prst="rect">
            <a:avLst/>
          </a:prstGeom>
          <a:noFill/>
          <a:ln>
            <a:noFill/>
          </a:ln>
        </p:spPr>
      </p:pic>
      <p:pic>
        <p:nvPicPr>
          <p:cNvPr id="730" name="Google Shape;730;p2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160053" y="1602295"/>
            <a:ext cx="403200" cy="247869"/>
          </a:xfrm>
          <a:prstGeom prst="rect">
            <a:avLst/>
          </a:prstGeom>
          <a:noFill/>
          <a:ln>
            <a:noFill/>
          </a:ln>
        </p:spPr>
      </p:pic>
      <p:pic>
        <p:nvPicPr>
          <p:cNvPr id="731" name="Google Shape;731;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1990154" y="909927"/>
            <a:ext cx="548700" cy="157293"/>
          </a:xfrm>
          <a:prstGeom prst="rect">
            <a:avLst/>
          </a:prstGeom>
          <a:noFill/>
          <a:ln>
            <a:noFill/>
          </a:ln>
        </p:spPr>
      </p:pic>
      <p:pic>
        <p:nvPicPr>
          <p:cNvPr id="732" name="Google Shape;732;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6200" y="3670689"/>
            <a:ext cx="501900" cy="163940"/>
          </a:xfrm>
          <a:prstGeom prst="rect">
            <a:avLst/>
          </a:prstGeom>
          <a:noFill/>
          <a:ln>
            <a:noFill/>
          </a:ln>
        </p:spPr>
      </p:pic>
      <p:pic>
        <p:nvPicPr>
          <p:cNvPr id="733" name="Google Shape;733;p2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8032428" y="2354022"/>
            <a:ext cx="446700" cy="372250"/>
          </a:xfrm>
          <a:prstGeom prst="rect">
            <a:avLst/>
          </a:prstGeom>
          <a:noFill/>
          <a:ln>
            <a:noFill/>
          </a:ln>
        </p:spPr>
      </p:pic>
      <p:pic>
        <p:nvPicPr>
          <p:cNvPr id="734" name="Google Shape;734;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5083055" y="2901552"/>
            <a:ext cx="794400" cy="156212"/>
          </a:xfrm>
          <a:prstGeom prst="rect">
            <a:avLst/>
          </a:prstGeom>
          <a:noFill/>
          <a:ln>
            <a:noFill/>
          </a:ln>
        </p:spPr>
      </p:pic>
      <p:pic>
        <p:nvPicPr>
          <p:cNvPr id="735" name="Google Shape;735;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534064" y="3238815"/>
            <a:ext cx="471300" cy="324289"/>
          </a:xfrm>
          <a:prstGeom prst="rect">
            <a:avLst/>
          </a:prstGeom>
          <a:noFill/>
          <a:ln>
            <a:noFill/>
          </a:ln>
        </p:spPr>
      </p:pic>
      <p:pic>
        <p:nvPicPr>
          <p:cNvPr id="736" name="Google Shape;736;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690539" y="2912034"/>
            <a:ext cx="614700" cy="135250"/>
          </a:xfrm>
          <a:prstGeom prst="rect">
            <a:avLst/>
          </a:prstGeom>
          <a:noFill/>
          <a:ln>
            <a:noFill/>
          </a:ln>
        </p:spPr>
      </p:pic>
      <p:pic>
        <p:nvPicPr>
          <p:cNvPr id="737" name="Google Shape;737;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338701" y="2448422"/>
            <a:ext cx="743700" cy="183451"/>
          </a:xfrm>
          <a:prstGeom prst="rect">
            <a:avLst/>
          </a:prstGeom>
          <a:noFill/>
          <a:ln>
            <a:noFill/>
          </a:ln>
        </p:spPr>
      </p:pic>
      <p:pic>
        <p:nvPicPr>
          <p:cNvPr id="738" name="Google Shape;738;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8171276" y="3280730"/>
            <a:ext cx="471300" cy="240459"/>
          </a:xfrm>
          <a:prstGeom prst="rect">
            <a:avLst/>
          </a:prstGeom>
          <a:noFill/>
          <a:ln>
            <a:noFill/>
          </a:ln>
        </p:spPr>
      </p:pic>
      <p:pic>
        <p:nvPicPr>
          <p:cNvPr id="739" name="Google Shape;739;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1729181" y="2375892"/>
            <a:ext cx="446775" cy="328511"/>
          </a:xfrm>
          <a:prstGeom prst="rect">
            <a:avLst/>
          </a:prstGeom>
          <a:noFill/>
          <a:ln>
            <a:noFill/>
          </a:ln>
        </p:spPr>
      </p:pic>
      <p:pic>
        <p:nvPicPr>
          <p:cNvPr id="740" name="Google Shape;740;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41865" y="1620684"/>
            <a:ext cx="614825" cy="211090"/>
          </a:xfrm>
          <a:prstGeom prst="rect">
            <a:avLst/>
          </a:prstGeom>
          <a:noFill/>
          <a:ln>
            <a:noFill/>
          </a:ln>
        </p:spPr>
      </p:pic>
      <p:pic>
        <p:nvPicPr>
          <p:cNvPr id="741" name="Google Shape;741;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849011" y="2854372"/>
            <a:ext cx="548700" cy="250572"/>
          </a:xfrm>
          <a:prstGeom prst="rect">
            <a:avLst/>
          </a:prstGeom>
          <a:noFill/>
          <a:ln>
            <a:noFill/>
          </a:ln>
        </p:spPr>
      </p:pic>
      <p:pic>
        <p:nvPicPr>
          <p:cNvPr id="742" name="Google Shape;742;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33389" y="3257831"/>
            <a:ext cx="364500" cy="286257"/>
          </a:xfrm>
          <a:prstGeom prst="rect">
            <a:avLst/>
          </a:prstGeom>
          <a:noFill/>
          <a:ln>
            <a:noFill/>
          </a:ln>
        </p:spPr>
      </p:pic>
      <p:pic>
        <p:nvPicPr>
          <p:cNvPr id="743" name="Google Shape;743;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66225" y="901869"/>
            <a:ext cx="403200" cy="173411"/>
          </a:xfrm>
          <a:prstGeom prst="rect">
            <a:avLst/>
          </a:prstGeom>
          <a:noFill/>
          <a:ln>
            <a:noFill/>
          </a:ln>
        </p:spPr>
      </p:pic>
      <p:pic>
        <p:nvPicPr>
          <p:cNvPr id="744" name="Google Shape;744;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093495" y="1644842"/>
            <a:ext cx="548700" cy="162775"/>
          </a:xfrm>
          <a:prstGeom prst="rect">
            <a:avLst/>
          </a:prstGeom>
          <a:noFill/>
          <a:ln>
            <a:noFill/>
          </a:ln>
        </p:spPr>
      </p:pic>
      <p:pic>
        <p:nvPicPr>
          <p:cNvPr id="745" name="Google Shape;745;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327739" y="3231081"/>
            <a:ext cx="403200" cy="339756"/>
          </a:xfrm>
          <a:prstGeom prst="rect">
            <a:avLst/>
          </a:prstGeom>
          <a:noFill/>
          <a:ln>
            <a:noFill/>
          </a:ln>
        </p:spPr>
      </p:pic>
      <p:pic>
        <p:nvPicPr>
          <p:cNvPr id="746" name="Google Shape;746;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613867" y="4019513"/>
            <a:ext cx="364500" cy="331364"/>
          </a:xfrm>
          <a:prstGeom prst="rect">
            <a:avLst/>
          </a:prstGeom>
          <a:noFill/>
          <a:ln>
            <a:noFill/>
          </a:ln>
        </p:spPr>
      </p:pic>
      <p:pic>
        <p:nvPicPr>
          <p:cNvPr id="747" name="Google Shape;747;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3593490" y="4120741"/>
            <a:ext cx="743700" cy="128908"/>
          </a:xfrm>
          <a:prstGeom prst="rect">
            <a:avLst/>
          </a:prstGeom>
          <a:noFill/>
          <a:ln>
            <a:noFill/>
          </a:ln>
        </p:spPr>
      </p:pic>
      <p:pic>
        <p:nvPicPr>
          <p:cNvPr id="748" name="Google Shape;748;p2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303085" y="4447239"/>
            <a:ext cx="794400" cy="285984"/>
          </a:xfrm>
          <a:prstGeom prst="rect">
            <a:avLst/>
          </a:prstGeom>
          <a:noFill/>
          <a:ln>
            <a:noFill/>
          </a:ln>
        </p:spPr>
      </p:pic>
      <p:pic>
        <p:nvPicPr>
          <p:cNvPr id="749" name="Google Shape;749;p26"/>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2784576" y="4433072"/>
            <a:ext cx="414900" cy="314318"/>
          </a:xfrm>
          <a:prstGeom prst="rect">
            <a:avLst/>
          </a:prstGeom>
          <a:noFill/>
          <a:ln>
            <a:noFill/>
          </a:ln>
        </p:spPr>
      </p:pic>
      <p:pic>
        <p:nvPicPr>
          <p:cNvPr id="750" name="Google Shape;750;p26"/>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6227578" y="4391803"/>
            <a:ext cx="277800" cy="396857"/>
          </a:xfrm>
          <a:prstGeom prst="rect">
            <a:avLst/>
          </a:prstGeom>
          <a:noFill/>
          <a:ln>
            <a:noFill/>
          </a:ln>
        </p:spPr>
      </p:pic>
      <p:pic>
        <p:nvPicPr>
          <p:cNvPr id="751" name="Google Shape;751;p26"/>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5989712" y="2344226"/>
            <a:ext cx="446700" cy="391842"/>
          </a:xfrm>
          <a:prstGeom prst="rect">
            <a:avLst/>
          </a:prstGeom>
          <a:noFill/>
          <a:ln>
            <a:noFill/>
          </a:ln>
        </p:spPr>
      </p:pic>
      <p:pic>
        <p:nvPicPr>
          <p:cNvPr id="752" name="Google Shape;752;p26"/>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561083" y="1236751"/>
            <a:ext cx="364500" cy="273375"/>
          </a:xfrm>
          <a:prstGeom prst="rect">
            <a:avLst/>
          </a:prstGeom>
          <a:noFill/>
          <a:ln>
            <a:noFill/>
          </a:ln>
        </p:spPr>
      </p:pic>
      <p:pic>
        <p:nvPicPr>
          <p:cNvPr id="753" name="Google Shape;753;p26"/>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4008908" y="1597285"/>
            <a:ext cx="548700" cy="257889"/>
          </a:xfrm>
          <a:prstGeom prst="rect">
            <a:avLst/>
          </a:prstGeom>
          <a:noFill/>
          <a:ln>
            <a:noFill/>
          </a:ln>
        </p:spPr>
      </p:pic>
      <p:pic>
        <p:nvPicPr>
          <p:cNvPr id="754" name="Google Shape;754;p26"/>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4826607" y="3672235"/>
            <a:ext cx="670200" cy="160848"/>
          </a:xfrm>
          <a:prstGeom prst="rect">
            <a:avLst/>
          </a:prstGeom>
          <a:noFill/>
          <a:ln>
            <a:noFill/>
          </a:ln>
        </p:spPr>
      </p:pic>
      <p:pic>
        <p:nvPicPr>
          <p:cNvPr id="755" name="Google Shape;755;p26"/>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908347" y="3604762"/>
            <a:ext cx="471300" cy="295795"/>
          </a:xfrm>
          <a:prstGeom prst="rect">
            <a:avLst/>
          </a:prstGeom>
          <a:noFill/>
          <a:ln>
            <a:noFill/>
          </a:ln>
        </p:spPr>
      </p:pic>
      <p:pic>
        <p:nvPicPr>
          <p:cNvPr id="756" name="Google Shape;756;p26"/>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6020365" y="1567290"/>
            <a:ext cx="364500" cy="317878"/>
          </a:xfrm>
          <a:prstGeom prst="rect">
            <a:avLst/>
          </a:prstGeom>
          <a:noFill/>
          <a:ln>
            <a:noFill/>
          </a:ln>
        </p:spPr>
      </p:pic>
      <p:pic>
        <p:nvPicPr>
          <p:cNvPr id="757" name="Google Shape;757;p26"/>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7726122" y="1639705"/>
            <a:ext cx="540775" cy="173048"/>
          </a:xfrm>
          <a:prstGeom prst="rect">
            <a:avLst/>
          </a:prstGeom>
          <a:noFill/>
          <a:ln>
            <a:noFill/>
          </a:ln>
        </p:spPr>
      </p:pic>
      <p:pic>
        <p:nvPicPr>
          <p:cNvPr id="758" name="Google Shape;758;p26"/>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5318118" y="775000"/>
            <a:ext cx="364500" cy="427148"/>
          </a:xfrm>
          <a:prstGeom prst="rect">
            <a:avLst/>
          </a:prstGeom>
          <a:noFill/>
          <a:ln>
            <a:noFill/>
          </a:ln>
        </p:spPr>
      </p:pic>
      <p:pic>
        <p:nvPicPr>
          <p:cNvPr id="759" name="Google Shape;759;p26"/>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1162295" y="1302621"/>
            <a:ext cx="663900" cy="141634"/>
          </a:xfrm>
          <a:prstGeom prst="rect">
            <a:avLst/>
          </a:prstGeom>
          <a:noFill/>
          <a:ln>
            <a:noFill/>
          </a:ln>
        </p:spPr>
      </p:pic>
      <p:pic>
        <p:nvPicPr>
          <p:cNvPr id="760" name="Google Shape;760;p26"/>
          <p:cNvPicPr preferRelativeResize="0"/>
          <p:nvPr/>
        </p:nvPicPr>
        <p:blipFill rotWithShape="1">
          <a:blip r:embed="rId138" cstate="print">
            <a:alphaModFix/>
            <a:extLst>
              <a:ext uri="{28A0092B-C50C-407E-A947-70E740481C1C}">
                <a14:useLocalDpi xmlns:a14="http://schemas.microsoft.com/office/drawing/2010/main"/>
              </a:ext>
            </a:extLst>
          </a:blip>
          <a:srcRect/>
          <a:stretch/>
        </p:blipFill>
        <p:spPr>
          <a:xfrm>
            <a:off x="7099" y="1312506"/>
            <a:ext cx="614699" cy="121864"/>
          </a:xfrm>
          <a:prstGeom prst="rect">
            <a:avLst/>
          </a:prstGeom>
          <a:noFill/>
          <a:ln>
            <a:noFill/>
          </a:ln>
        </p:spPr>
      </p:pic>
      <p:pic>
        <p:nvPicPr>
          <p:cNvPr id="761" name="Google Shape;761;p26"/>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3647180" y="1579508"/>
            <a:ext cx="277800" cy="293443"/>
          </a:xfrm>
          <a:prstGeom prst="rect">
            <a:avLst/>
          </a:prstGeom>
          <a:noFill/>
          <a:ln>
            <a:noFill/>
          </a:ln>
        </p:spPr>
      </p:pic>
      <p:pic>
        <p:nvPicPr>
          <p:cNvPr id="762" name="Google Shape;762;p26"/>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166310" y="1204063"/>
            <a:ext cx="331975" cy="338750"/>
          </a:xfrm>
          <a:prstGeom prst="rect">
            <a:avLst/>
          </a:prstGeom>
          <a:noFill/>
          <a:ln>
            <a:noFill/>
          </a:ln>
        </p:spPr>
      </p:pic>
      <p:pic>
        <p:nvPicPr>
          <p:cNvPr id="763" name="Google Shape;763;p26"/>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3326989" y="835290"/>
            <a:ext cx="414900" cy="306568"/>
          </a:xfrm>
          <a:prstGeom prst="rect">
            <a:avLst/>
          </a:prstGeom>
          <a:noFill/>
          <a:ln>
            <a:noFill/>
          </a:ln>
        </p:spPr>
      </p:pic>
      <p:pic>
        <p:nvPicPr>
          <p:cNvPr id="764" name="Google Shape;764;p26"/>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7933064" y="4497566"/>
            <a:ext cx="594300" cy="185330"/>
          </a:xfrm>
          <a:prstGeom prst="rect">
            <a:avLst/>
          </a:prstGeom>
          <a:noFill/>
          <a:ln>
            <a:noFill/>
          </a:ln>
        </p:spPr>
      </p:pic>
      <p:pic>
        <p:nvPicPr>
          <p:cNvPr id="765" name="Google Shape;765;p26"/>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842468" y="2037515"/>
            <a:ext cx="663900" cy="127650"/>
          </a:xfrm>
          <a:prstGeom prst="rect">
            <a:avLst/>
          </a:prstGeom>
          <a:noFill/>
          <a:ln>
            <a:noFill/>
          </a:ln>
        </p:spPr>
      </p:pic>
    </p:spTree>
    <p:extLst>
      <p:ext uri="{BB962C8B-B14F-4D97-AF65-F5344CB8AC3E}">
        <p14:creationId xmlns:p14="http://schemas.microsoft.com/office/powerpoint/2010/main" val="2069735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2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500+ </a:t>
            </a:r>
            <a:r>
              <a:rPr lang="en-US" altLang="zh-CN" dirty="0">
                <a:solidFill>
                  <a:srgbClr val="000000"/>
                </a:solidFill>
              </a:rPr>
              <a:t>会员，且数量不断增长（白银会员，2）</a:t>
            </a:r>
            <a:endParaRPr dirty="0"/>
          </a:p>
        </p:txBody>
      </p:sp>
      <p:pic>
        <p:nvPicPr>
          <p:cNvPr id="772" name="Google Shape;772;p27"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7631810" y="4109818"/>
            <a:ext cx="540900" cy="192300"/>
          </a:xfrm>
          <a:prstGeom prst="rect">
            <a:avLst/>
          </a:prstGeom>
          <a:noFill/>
          <a:ln>
            <a:noFill/>
          </a:ln>
        </p:spPr>
      </p:pic>
      <p:pic>
        <p:nvPicPr>
          <p:cNvPr id="773" name="Google Shape;773;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439600" y="3299911"/>
            <a:ext cx="670200" cy="239488"/>
          </a:xfrm>
          <a:prstGeom prst="rect">
            <a:avLst/>
          </a:prstGeom>
          <a:noFill/>
          <a:ln>
            <a:noFill/>
          </a:ln>
        </p:spPr>
      </p:pic>
      <p:pic>
        <p:nvPicPr>
          <p:cNvPr id="774" name="Google Shape;774;p27" descr="LOGO-KINVOLK-Green_Isotype.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289258" y="2765143"/>
            <a:ext cx="277000" cy="337163"/>
          </a:xfrm>
          <a:prstGeom prst="rect">
            <a:avLst/>
          </a:prstGeom>
          <a:noFill/>
          <a:ln>
            <a:noFill/>
          </a:ln>
        </p:spPr>
      </p:pic>
      <p:pic>
        <p:nvPicPr>
          <p:cNvPr id="775" name="Google Shape;775;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6224" y="2395338"/>
            <a:ext cx="728701" cy="142921"/>
          </a:xfrm>
          <a:prstGeom prst="rect">
            <a:avLst/>
          </a:prstGeom>
          <a:noFill/>
          <a:ln>
            <a:noFill/>
          </a:ln>
        </p:spPr>
      </p:pic>
      <p:pic>
        <p:nvPicPr>
          <p:cNvPr id="776" name="Google Shape;776;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976885" y="2752871"/>
            <a:ext cx="355200" cy="361708"/>
          </a:xfrm>
          <a:prstGeom prst="rect">
            <a:avLst/>
          </a:prstGeom>
          <a:noFill/>
          <a:ln>
            <a:noFill/>
          </a:ln>
        </p:spPr>
      </p:pic>
      <p:pic>
        <p:nvPicPr>
          <p:cNvPr id="777" name="Google Shape;777;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556877" y="4156410"/>
            <a:ext cx="670200" cy="99115"/>
          </a:xfrm>
          <a:prstGeom prst="rect">
            <a:avLst/>
          </a:prstGeom>
          <a:noFill/>
          <a:ln>
            <a:noFill/>
          </a:ln>
        </p:spPr>
      </p:pic>
      <p:pic>
        <p:nvPicPr>
          <p:cNvPr id="778" name="Google Shape;778;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089694" y="4554425"/>
            <a:ext cx="728700" cy="166342"/>
          </a:xfrm>
          <a:prstGeom prst="rect">
            <a:avLst/>
          </a:prstGeom>
          <a:noFill/>
          <a:ln>
            <a:noFill/>
          </a:ln>
        </p:spPr>
      </p:pic>
      <p:pic>
        <p:nvPicPr>
          <p:cNvPr id="779" name="Google Shape;779;p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3891" y="2827438"/>
            <a:ext cx="501900" cy="212572"/>
          </a:xfrm>
          <a:prstGeom prst="rect">
            <a:avLst/>
          </a:prstGeom>
          <a:noFill/>
          <a:ln>
            <a:noFill/>
          </a:ln>
        </p:spPr>
      </p:pic>
      <p:pic>
        <p:nvPicPr>
          <p:cNvPr id="780" name="Google Shape;780;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2375" y="4478898"/>
            <a:ext cx="471300" cy="317396"/>
          </a:xfrm>
          <a:prstGeom prst="rect">
            <a:avLst/>
          </a:prstGeom>
          <a:noFill/>
          <a:ln>
            <a:noFill/>
          </a:ln>
        </p:spPr>
      </p:pic>
      <p:pic>
        <p:nvPicPr>
          <p:cNvPr id="781" name="Google Shape;781;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305599" y="3279785"/>
            <a:ext cx="540775" cy="279739"/>
          </a:xfrm>
          <a:prstGeom prst="rect">
            <a:avLst/>
          </a:prstGeom>
          <a:noFill/>
          <a:ln>
            <a:noFill/>
          </a:ln>
        </p:spPr>
      </p:pic>
      <p:pic>
        <p:nvPicPr>
          <p:cNvPr id="782" name="Google Shape;782;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242595" y="2858983"/>
            <a:ext cx="670200" cy="149482"/>
          </a:xfrm>
          <a:prstGeom prst="rect">
            <a:avLst/>
          </a:prstGeom>
          <a:noFill/>
          <a:ln>
            <a:noFill/>
          </a:ln>
        </p:spPr>
      </p:pic>
      <p:pic>
        <p:nvPicPr>
          <p:cNvPr id="783" name="Google Shape;783;p2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7882766" y="2762965"/>
            <a:ext cx="364500" cy="341519"/>
          </a:xfrm>
          <a:prstGeom prst="rect">
            <a:avLst/>
          </a:prstGeom>
          <a:noFill/>
          <a:ln>
            <a:noFill/>
          </a:ln>
        </p:spPr>
      </p:pic>
      <p:pic>
        <p:nvPicPr>
          <p:cNvPr id="784" name="Google Shape;784;p2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236931" y="3331792"/>
            <a:ext cx="840064" cy="175725"/>
          </a:xfrm>
          <a:prstGeom prst="rect">
            <a:avLst/>
          </a:prstGeom>
          <a:noFill/>
          <a:ln>
            <a:noFill/>
          </a:ln>
        </p:spPr>
      </p:pic>
      <p:pic>
        <p:nvPicPr>
          <p:cNvPr id="785" name="Google Shape;785;p2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1814272" y="4102527"/>
            <a:ext cx="471300" cy="206882"/>
          </a:xfrm>
          <a:prstGeom prst="rect">
            <a:avLst/>
          </a:prstGeom>
          <a:noFill/>
          <a:ln>
            <a:noFill/>
          </a:ln>
        </p:spPr>
      </p:pic>
      <p:pic>
        <p:nvPicPr>
          <p:cNvPr id="786" name="Google Shape;786;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342504" y="4094345"/>
            <a:ext cx="364500" cy="223246"/>
          </a:xfrm>
          <a:prstGeom prst="rect">
            <a:avLst/>
          </a:prstGeom>
          <a:noFill/>
          <a:ln>
            <a:noFill/>
          </a:ln>
        </p:spPr>
      </p:pic>
      <p:pic>
        <p:nvPicPr>
          <p:cNvPr id="787" name="Google Shape;787;p27"/>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4927313" y="4073819"/>
            <a:ext cx="548625" cy="264296"/>
          </a:xfrm>
          <a:prstGeom prst="rect">
            <a:avLst/>
          </a:prstGeom>
          <a:noFill/>
          <a:ln>
            <a:noFill/>
          </a:ln>
        </p:spPr>
      </p:pic>
      <p:pic>
        <p:nvPicPr>
          <p:cNvPr id="788" name="Google Shape;788;p2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279979" y="4121487"/>
            <a:ext cx="804650" cy="168960"/>
          </a:xfrm>
          <a:prstGeom prst="rect">
            <a:avLst/>
          </a:prstGeom>
          <a:noFill/>
          <a:ln>
            <a:noFill/>
          </a:ln>
        </p:spPr>
      </p:pic>
      <p:pic>
        <p:nvPicPr>
          <p:cNvPr id="789" name="Google Shape;789;p2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3905579" y="2854451"/>
            <a:ext cx="670200" cy="158547"/>
          </a:xfrm>
          <a:prstGeom prst="rect">
            <a:avLst/>
          </a:prstGeom>
          <a:noFill/>
          <a:ln>
            <a:noFill/>
          </a:ln>
        </p:spPr>
      </p:pic>
      <p:pic>
        <p:nvPicPr>
          <p:cNvPr id="790" name="Google Shape;790;p27"/>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392840" y="4072864"/>
            <a:ext cx="355200" cy="266207"/>
          </a:xfrm>
          <a:prstGeom prst="rect">
            <a:avLst/>
          </a:prstGeom>
          <a:noFill/>
          <a:ln>
            <a:noFill/>
          </a:ln>
        </p:spPr>
      </p:pic>
      <p:pic>
        <p:nvPicPr>
          <p:cNvPr id="791" name="Google Shape;791;p2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950533" y="4460384"/>
            <a:ext cx="471300" cy="354424"/>
          </a:xfrm>
          <a:prstGeom prst="rect">
            <a:avLst/>
          </a:prstGeom>
          <a:noFill/>
          <a:ln>
            <a:noFill/>
          </a:ln>
        </p:spPr>
      </p:pic>
      <p:pic>
        <p:nvPicPr>
          <p:cNvPr id="792" name="Google Shape;792;p2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211051" y="3695367"/>
            <a:ext cx="553200" cy="241567"/>
          </a:xfrm>
          <a:prstGeom prst="rect">
            <a:avLst/>
          </a:prstGeom>
          <a:noFill/>
          <a:ln>
            <a:noFill/>
          </a:ln>
        </p:spPr>
      </p:pic>
      <p:pic>
        <p:nvPicPr>
          <p:cNvPr id="793" name="Google Shape;793;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855309" y="4161398"/>
            <a:ext cx="594300" cy="89140"/>
          </a:xfrm>
          <a:prstGeom prst="rect">
            <a:avLst/>
          </a:prstGeom>
          <a:noFill/>
          <a:ln>
            <a:noFill/>
          </a:ln>
        </p:spPr>
      </p:pic>
      <p:pic>
        <p:nvPicPr>
          <p:cNvPr id="794" name="Google Shape;794;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506592" y="3682254"/>
            <a:ext cx="471300" cy="267793"/>
          </a:xfrm>
          <a:prstGeom prst="rect">
            <a:avLst/>
          </a:prstGeom>
          <a:noFill/>
          <a:ln>
            <a:noFill/>
          </a:ln>
        </p:spPr>
      </p:pic>
      <p:pic>
        <p:nvPicPr>
          <p:cNvPr id="795" name="Google Shape;795;p27"/>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128155" y="3340597"/>
            <a:ext cx="614825" cy="158115"/>
          </a:xfrm>
          <a:prstGeom prst="rect">
            <a:avLst/>
          </a:prstGeom>
          <a:noFill/>
          <a:ln>
            <a:noFill/>
          </a:ln>
        </p:spPr>
      </p:pic>
      <p:pic>
        <p:nvPicPr>
          <p:cNvPr id="796" name="Google Shape;796;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583206" y="4117731"/>
            <a:ext cx="670200" cy="176473"/>
          </a:xfrm>
          <a:prstGeom prst="rect">
            <a:avLst/>
          </a:prstGeom>
          <a:noFill/>
          <a:ln>
            <a:noFill/>
          </a:ln>
        </p:spPr>
      </p:pic>
      <p:pic>
        <p:nvPicPr>
          <p:cNvPr id="797" name="Google Shape;797;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39242" y="4106478"/>
            <a:ext cx="585300" cy="198979"/>
          </a:xfrm>
          <a:prstGeom prst="rect">
            <a:avLst/>
          </a:prstGeom>
          <a:noFill/>
          <a:ln>
            <a:noFill/>
          </a:ln>
        </p:spPr>
      </p:pic>
      <p:pic>
        <p:nvPicPr>
          <p:cNvPr id="798" name="Google Shape;798;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6654" y="3327116"/>
            <a:ext cx="804650" cy="185078"/>
          </a:xfrm>
          <a:prstGeom prst="rect">
            <a:avLst/>
          </a:prstGeom>
          <a:noFill/>
          <a:ln>
            <a:noFill/>
          </a:ln>
        </p:spPr>
      </p:pic>
      <p:pic>
        <p:nvPicPr>
          <p:cNvPr id="799" name="Google Shape;799;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620299" y="3724989"/>
            <a:ext cx="804625" cy="182323"/>
          </a:xfrm>
          <a:prstGeom prst="rect">
            <a:avLst/>
          </a:prstGeom>
          <a:noFill/>
          <a:ln>
            <a:noFill/>
          </a:ln>
        </p:spPr>
      </p:pic>
      <p:pic>
        <p:nvPicPr>
          <p:cNvPr id="800" name="Google Shape;800;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515570" y="3338113"/>
            <a:ext cx="670200" cy="163084"/>
          </a:xfrm>
          <a:prstGeom prst="rect">
            <a:avLst/>
          </a:prstGeom>
          <a:noFill/>
          <a:ln>
            <a:noFill/>
          </a:ln>
        </p:spPr>
      </p:pic>
      <p:pic>
        <p:nvPicPr>
          <p:cNvPr id="801" name="Google Shape;801;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30347" y="2865593"/>
            <a:ext cx="670200" cy="136263"/>
          </a:xfrm>
          <a:prstGeom prst="rect">
            <a:avLst/>
          </a:prstGeom>
          <a:noFill/>
          <a:ln>
            <a:noFill/>
          </a:ln>
        </p:spPr>
      </p:pic>
      <p:pic>
        <p:nvPicPr>
          <p:cNvPr id="802" name="Google Shape;802;p27"/>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1554354" y="4464206"/>
            <a:ext cx="403200" cy="346780"/>
          </a:xfrm>
          <a:prstGeom prst="rect">
            <a:avLst/>
          </a:prstGeom>
          <a:noFill/>
          <a:ln>
            <a:noFill/>
          </a:ln>
        </p:spPr>
      </p:pic>
      <p:pic>
        <p:nvPicPr>
          <p:cNvPr id="803" name="Google Shape;803;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391363" y="3703220"/>
            <a:ext cx="594300" cy="225861"/>
          </a:xfrm>
          <a:prstGeom prst="rect">
            <a:avLst/>
          </a:prstGeom>
          <a:noFill/>
          <a:ln>
            <a:noFill/>
          </a:ln>
        </p:spPr>
      </p:pic>
      <p:pic>
        <p:nvPicPr>
          <p:cNvPr id="804" name="Google Shape;804;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187326" y="3694370"/>
            <a:ext cx="594000" cy="243562"/>
          </a:xfrm>
          <a:prstGeom prst="rect">
            <a:avLst/>
          </a:prstGeom>
          <a:noFill/>
          <a:ln>
            <a:noFill/>
          </a:ln>
        </p:spPr>
      </p:pic>
      <p:pic>
        <p:nvPicPr>
          <p:cNvPr id="805" name="Google Shape;805;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639868" y="2804957"/>
            <a:ext cx="585300" cy="257536"/>
          </a:xfrm>
          <a:prstGeom prst="rect">
            <a:avLst/>
          </a:prstGeom>
          <a:noFill/>
          <a:ln>
            <a:noFill/>
          </a:ln>
        </p:spPr>
      </p:pic>
      <p:pic>
        <p:nvPicPr>
          <p:cNvPr id="806" name="Google Shape;806;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0967" y="4148780"/>
            <a:ext cx="471301" cy="114375"/>
          </a:xfrm>
          <a:prstGeom prst="rect">
            <a:avLst/>
          </a:prstGeom>
          <a:noFill/>
          <a:ln>
            <a:noFill/>
          </a:ln>
        </p:spPr>
      </p:pic>
      <p:pic>
        <p:nvPicPr>
          <p:cNvPr id="807" name="Google Shape;807;p27"/>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55815" y="4551541"/>
            <a:ext cx="766400" cy="172110"/>
          </a:xfrm>
          <a:prstGeom prst="rect">
            <a:avLst/>
          </a:prstGeom>
          <a:noFill/>
          <a:ln>
            <a:noFill/>
          </a:ln>
        </p:spPr>
      </p:pic>
      <p:pic>
        <p:nvPicPr>
          <p:cNvPr id="808" name="Google Shape;808;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897534" y="3298052"/>
            <a:ext cx="548625" cy="243205"/>
          </a:xfrm>
          <a:prstGeom prst="rect">
            <a:avLst/>
          </a:prstGeom>
          <a:noFill/>
          <a:ln>
            <a:noFill/>
          </a:ln>
        </p:spPr>
      </p:pic>
      <p:pic>
        <p:nvPicPr>
          <p:cNvPr id="809" name="Google Shape;809;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014026" y="2845211"/>
            <a:ext cx="804650" cy="177027"/>
          </a:xfrm>
          <a:prstGeom prst="rect">
            <a:avLst/>
          </a:prstGeom>
          <a:noFill/>
          <a:ln>
            <a:noFill/>
          </a:ln>
        </p:spPr>
      </p:pic>
      <p:pic>
        <p:nvPicPr>
          <p:cNvPr id="810" name="Google Shape;810;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682040" y="3326407"/>
            <a:ext cx="766425" cy="186495"/>
          </a:xfrm>
          <a:prstGeom prst="rect">
            <a:avLst/>
          </a:prstGeom>
          <a:noFill/>
          <a:ln>
            <a:noFill/>
          </a:ln>
        </p:spPr>
      </p:pic>
      <p:pic>
        <p:nvPicPr>
          <p:cNvPr id="811" name="Google Shape;811;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29881" y="2765778"/>
            <a:ext cx="548625" cy="335893"/>
          </a:xfrm>
          <a:prstGeom prst="rect">
            <a:avLst/>
          </a:prstGeom>
          <a:noFill/>
          <a:ln>
            <a:noFill/>
          </a:ln>
        </p:spPr>
      </p:pic>
      <p:pic>
        <p:nvPicPr>
          <p:cNvPr id="812" name="Google Shape;812;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937115" y="3684244"/>
            <a:ext cx="446700" cy="263813"/>
          </a:xfrm>
          <a:prstGeom prst="rect">
            <a:avLst/>
          </a:prstGeom>
          <a:noFill/>
          <a:ln>
            <a:noFill/>
          </a:ln>
        </p:spPr>
      </p:pic>
      <p:pic>
        <p:nvPicPr>
          <p:cNvPr id="813" name="Google Shape;813;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922464" y="3251435"/>
            <a:ext cx="331975" cy="336440"/>
          </a:xfrm>
          <a:prstGeom prst="rect">
            <a:avLst/>
          </a:prstGeom>
          <a:noFill/>
          <a:ln>
            <a:noFill/>
          </a:ln>
        </p:spPr>
      </p:pic>
      <p:pic>
        <p:nvPicPr>
          <p:cNvPr id="814" name="Google Shape;814;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240771" y="3712683"/>
            <a:ext cx="614675" cy="206935"/>
          </a:xfrm>
          <a:prstGeom prst="rect">
            <a:avLst/>
          </a:prstGeom>
          <a:noFill/>
          <a:ln>
            <a:noFill/>
          </a:ln>
        </p:spPr>
      </p:pic>
      <p:pic>
        <p:nvPicPr>
          <p:cNvPr id="815" name="Google Shape;815;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334345" y="4072046"/>
            <a:ext cx="485700" cy="267843"/>
          </a:xfrm>
          <a:prstGeom prst="rect">
            <a:avLst/>
          </a:prstGeom>
          <a:noFill/>
          <a:ln>
            <a:noFill/>
          </a:ln>
        </p:spPr>
      </p:pic>
      <p:pic>
        <p:nvPicPr>
          <p:cNvPr id="816" name="Google Shape;816;p27" descr="logo_goldmansachs-300x184.png"/>
          <p:cNvPicPr preferRelativeResize="0"/>
          <p:nvPr/>
        </p:nvPicPr>
        <p:blipFill rotWithShape="1">
          <a:blip r:embed="rId47">
            <a:alphaModFix/>
          </a:blip>
          <a:srcRect/>
          <a:stretch/>
        </p:blipFill>
        <p:spPr>
          <a:xfrm>
            <a:off x="3436829" y="1427664"/>
            <a:ext cx="485700" cy="297900"/>
          </a:xfrm>
          <a:prstGeom prst="rect">
            <a:avLst/>
          </a:prstGeom>
          <a:noFill/>
          <a:ln>
            <a:noFill/>
          </a:ln>
        </p:spPr>
      </p:pic>
      <p:pic>
        <p:nvPicPr>
          <p:cNvPr id="817" name="Google Shape;817;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531075" y="1391737"/>
            <a:ext cx="414901" cy="369755"/>
          </a:xfrm>
          <a:prstGeom prst="rect">
            <a:avLst/>
          </a:prstGeom>
          <a:noFill/>
          <a:ln>
            <a:noFill/>
          </a:ln>
        </p:spPr>
      </p:pic>
      <p:pic>
        <p:nvPicPr>
          <p:cNvPr id="818" name="Google Shape;818;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681108" y="1824133"/>
            <a:ext cx="501900" cy="358512"/>
          </a:xfrm>
          <a:prstGeom prst="rect">
            <a:avLst/>
          </a:prstGeom>
          <a:noFill/>
          <a:ln>
            <a:noFill/>
          </a:ln>
        </p:spPr>
      </p:pic>
      <p:pic>
        <p:nvPicPr>
          <p:cNvPr id="819" name="Google Shape;819;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048447" y="986147"/>
            <a:ext cx="277925" cy="249817"/>
          </a:xfrm>
          <a:prstGeom prst="rect">
            <a:avLst/>
          </a:prstGeom>
          <a:noFill/>
          <a:ln>
            <a:noFill/>
          </a:ln>
        </p:spPr>
      </p:pic>
      <p:pic>
        <p:nvPicPr>
          <p:cNvPr id="820" name="Google Shape;820;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055931" y="1025603"/>
            <a:ext cx="899700" cy="170906"/>
          </a:xfrm>
          <a:prstGeom prst="rect">
            <a:avLst/>
          </a:prstGeom>
          <a:noFill/>
          <a:ln>
            <a:noFill/>
          </a:ln>
        </p:spPr>
      </p:pic>
      <p:pic>
        <p:nvPicPr>
          <p:cNvPr id="821" name="Google Shape;821;p27"/>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966251" y="1911313"/>
            <a:ext cx="501900" cy="184151"/>
          </a:xfrm>
          <a:prstGeom prst="rect">
            <a:avLst/>
          </a:prstGeom>
          <a:noFill/>
          <a:ln>
            <a:noFill/>
          </a:ln>
        </p:spPr>
      </p:pic>
      <p:pic>
        <p:nvPicPr>
          <p:cNvPr id="822" name="Google Shape;822;p27"/>
          <p:cNvPicPr preferRelativeResize="0"/>
          <p:nvPr/>
        </p:nvPicPr>
        <p:blipFill rotWithShape="1">
          <a:blip r:embed="rId53">
            <a:alphaModFix/>
          </a:blip>
          <a:srcRect/>
          <a:stretch/>
        </p:blipFill>
        <p:spPr>
          <a:xfrm>
            <a:off x="8545932" y="1837789"/>
            <a:ext cx="540900" cy="331200"/>
          </a:xfrm>
          <a:prstGeom prst="rect">
            <a:avLst/>
          </a:prstGeom>
          <a:noFill/>
          <a:ln>
            <a:noFill/>
          </a:ln>
        </p:spPr>
      </p:pic>
      <p:pic>
        <p:nvPicPr>
          <p:cNvPr id="823" name="Google Shape;823;p27"/>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8653713" y="1380905"/>
            <a:ext cx="403200" cy="391418"/>
          </a:xfrm>
          <a:prstGeom prst="rect">
            <a:avLst/>
          </a:prstGeom>
          <a:noFill/>
          <a:ln>
            <a:noFill/>
          </a:ln>
        </p:spPr>
      </p:pic>
      <p:pic>
        <p:nvPicPr>
          <p:cNvPr id="824" name="Google Shape;824;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238826" y="1840460"/>
            <a:ext cx="364500" cy="325859"/>
          </a:xfrm>
          <a:prstGeom prst="rect">
            <a:avLst/>
          </a:prstGeom>
          <a:noFill/>
          <a:ln>
            <a:noFill/>
          </a:ln>
        </p:spPr>
      </p:pic>
      <p:pic>
        <p:nvPicPr>
          <p:cNvPr id="825" name="Google Shape;825;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493726" y="2386278"/>
            <a:ext cx="804648" cy="161041"/>
          </a:xfrm>
          <a:prstGeom prst="rect">
            <a:avLst/>
          </a:prstGeom>
          <a:noFill/>
          <a:ln>
            <a:noFill/>
          </a:ln>
        </p:spPr>
      </p:pic>
      <p:pic>
        <p:nvPicPr>
          <p:cNvPr id="826" name="Google Shape;826;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71385" y="2396782"/>
            <a:ext cx="728699" cy="140034"/>
          </a:xfrm>
          <a:prstGeom prst="rect">
            <a:avLst/>
          </a:prstGeom>
          <a:noFill/>
          <a:ln>
            <a:noFill/>
          </a:ln>
        </p:spPr>
      </p:pic>
      <p:pic>
        <p:nvPicPr>
          <p:cNvPr id="827" name="Google Shape;827;p2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22593" y="2286650"/>
            <a:ext cx="355150" cy="360298"/>
          </a:xfrm>
          <a:prstGeom prst="rect">
            <a:avLst/>
          </a:prstGeom>
          <a:noFill/>
          <a:ln>
            <a:noFill/>
          </a:ln>
        </p:spPr>
      </p:pic>
      <p:pic>
        <p:nvPicPr>
          <p:cNvPr id="828" name="Google Shape;828;p27"/>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924524" y="1495900"/>
            <a:ext cx="471300" cy="161429"/>
          </a:xfrm>
          <a:prstGeom prst="rect">
            <a:avLst/>
          </a:prstGeom>
          <a:noFill/>
          <a:ln>
            <a:noFill/>
          </a:ln>
        </p:spPr>
      </p:pic>
      <p:pic>
        <p:nvPicPr>
          <p:cNvPr id="829" name="Google Shape;829;p27"/>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15377" y="1462090"/>
            <a:ext cx="804650" cy="229047"/>
          </a:xfrm>
          <a:prstGeom prst="rect">
            <a:avLst/>
          </a:prstGeom>
          <a:noFill/>
          <a:ln>
            <a:noFill/>
          </a:ln>
        </p:spPr>
      </p:pic>
      <p:pic>
        <p:nvPicPr>
          <p:cNvPr id="830" name="Google Shape;830;p27"/>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5935259" y="1506405"/>
            <a:ext cx="540775" cy="140417"/>
          </a:xfrm>
          <a:prstGeom prst="rect">
            <a:avLst/>
          </a:prstGeom>
          <a:noFill/>
          <a:ln>
            <a:noFill/>
          </a:ln>
        </p:spPr>
      </p:pic>
      <p:pic>
        <p:nvPicPr>
          <p:cNvPr id="831" name="Google Shape;831;p27"/>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6611285" y="1499807"/>
            <a:ext cx="501900" cy="153613"/>
          </a:xfrm>
          <a:prstGeom prst="rect">
            <a:avLst/>
          </a:prstGeom>
          <a:noFill/>
          <a:ln>
            <a:noFill/>
          </a:ln>
        </p:spPr>
      </p:pic>
      <p:pic>
        <p:nvPicPr>
          <p:cNvPr id="832" name="Google Shape;832;p27"/>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829069" y="1839861"/>
            <a:ext cx="331975" cy="327057"/>
          </a:xfrm>
          <a:prstGeom prst="rect">
            <a:avLst/>
          </a:prstGeom>
          <a:noFill/>
          <a:ln>
            <a:noFill/>
          </a:ln>
        </p:spPr>
      </p:pic>
      <p:pic>
        <p:nvPicPr>
          <p:cNvPr id="833" name="Google Shape;833;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248436" y="1454043"/>
            <a:ext cx="540775" cy="245141"/>
          </a:xfrm>
          <a:prstGeom prst="rect">
            <a:avLst/>
          </a:prstGeom>
          <a:noFill/>
          <a:ln>
            <a:noFill/>
          </a:ln>
        </p:spPr>
      </p:pic>
      <p:pic>
        <p:nvPicPr>
          <p:cNvPr id="834" name="Google Shape;834;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081227" y="1449562"/>
            <a:ext cx="414900" cy="254104"/>
          </a:xfrm>
          <a:prstGeom prst="rect">
            <a:avLst/>
          </a:prstGeom>
          <a:noFill/>
          <a:ln>
            <a:noFill/>
          </a:ln>
        </p:spPr>
      </p:pic>
      <p:pic>
        <p:nvPicPr>
          <p:cNvPr id="835" name="Google Shape;835;p2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414357" y="2381934"/>
            <a:ext cx="471300" cy="169730"/>
          </a:xfrm>
          <a:prstGeom prst="rect">
            <a:avLst/>
          </a:prstGeom>
          <a:noFill/>
          <a:ln>
            <a:noFill/>
          </a:ln>
        </p:spPr>
      </p:pic>
      <p:pic>
        <p:nvPicPr>
          <p:cNvPr id="836" name="Google Shape;836;p2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342873" y="1010146"/>
            <a:ext cx="766425" cy="201819"/>
          </a:xfrm>
          <a:prstGeom prst="rect">
            <a:avLst/>
          </a:prstGeom>
          <a:noFill/>
          <a:ln>
            <a:noFill/>
          </a:ln>
        </p:spPr>
      </p:pic>
      <p:pic>
        <p:nvPicPr>
          <p:cNvPr id="837" name="Google Shape;837;p27"/>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4024294" y="953476"/>
            <a:ext cx="355150" cy="315159"/>
          </a:xfrm>
          <a:prstGeom prst="rect">
            <a:avLst/>
          </a:prstGeom>
          <a:noFill/>
          <a:ln>
            <a:noFill/>
          </a:ln>
        </p:spPr>
      </p:pic>
      <p:pic>
        <p:nvPicPr>
          <p:cNvPr id="838" name="Google Shape;838;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548181" y="1509008"/>
            <a:ext cx="614675" cy="135211"/>
          </a:xfrm>
          <a:prstGeom prst="rect">
            <a:avLst/>
          </a:prstGeom>
          <a:noFill/>
          <a:ln>
            <a:noFill/>
          </a:ln>
        </p:spPr>
      </p:pic>
      <p:pic>
        <p:nvPicPr>
          <p:cNvPr id="839" name="Google Shape;839;p27"/>
          <p:cNvPicPr preferRelativeResize="0"/>
          <p:nvPr/>
        </p:nvPicPr>
        <p:blipFill rotWithShape="1">
          <a:blip r:embed="rId70" cstate="print">
            <a:alphaModFix/>
            <a:extLst>
              <a:ext uri="{28A0092B-C50C-407E-A947-70E740481C1C}">
                <a14:useLocalDpi xmlns:a14="http://schemas.microsoft.com/office/drawing/2010/main"/>
              </a:ext>
            </a:extLst>
          </a:blip>
          <a:srcRect t="-8774" b="-12247"/>
          <a:stretch/>
        </p:blipFill>
        <p:spPr>
          <a:xfrm>
            <a:off x="6007399" y="2269572"/>
            <a:ext cx="414900" cy="394454"/>
          </a:xfrm>
          <a:prstGeom prst="rect">
            <a:avLst/>
          </a:prstGeom>
          <a:noFill/>
          <a:ln>
            <a:noFill/>
          </a:ln>
        </p:spPr>
      </p:pic>
      <p:pic>
        <p:nvPicPr>
          <p:cNvPr id="840" name="Google Shape;840;p2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615940" y="2384301"/>
            <a:ext cx="728700" cy="164996"/>
          </a:xfrm>
          <a:prstGeom prst="rect">
            <a:avLst/>
          </a:prstGeom>
          <a:noFill/>
          <a:ln>
            <a:noFill/>
          </a:ln>
        </p:spPr>
      </p:pic>
      <p:pic>
        <p:nvPicPr>
          <p:cNvPr id="841" name="Google Shape;841;p27"/>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5272982" y="2306916"/>
            <a:ext cx="540775" cy="319767"/>
          </a:xfrm>
          <a:prstGeom prst="rect">
            <a:avLst/>
          </a:prstGeom>
          <a:noFill/>
          <a:ln>
            <a:noFill/>
          </a:ln>
        </p:spPr>
      </p:pic>
      <p:pic>
        <p:nvPicPr>
          <p:cNvPr id="842" name="Google Shape;842;p2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057780" y="1406967"/>
            <a:ext cx="355150" cy="339293"/>
          </a:xfrm>
          <a:prstGeom prst="rect">
            <a:avLst/>
          </a:prstGeom>
          <a:noFill/>
          <a:ln>
            <a:noFill/>
          </a:ln>
        </p:spPr>
      </p:pic>
      <p:pic>
        <p:nvPicPr>
          <p:cNvPr id="843" name="Google Shape;843;p27"/>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7924462" y="1496117"/>
            <a:ext cx="594000" cy="160994"/>
          </a:xfrm>
          <a:prstGeom prst="rect">
            <a:avLst/>
          </a:prstGeom>
          <a:noFill/>
          <a:ln>
            <a:noFill/>
          </a:ln>
        </p:spPr>
      </p:pic>
      <p:pic>
        <p:nvPicPr>
          <p:cNvPr id="844" name="Google Shape;844;p2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897051" y="1030867"/>
            <a:ext cx="594000" cy="160376"/>
          </a:xfrm>
          <a:prstGeom prst="rect">
            <a:avLst/>
          </a:prstGeom>
          <a:noFill/>
          <a:ln>
            <a:noFill/>
          </a:ln>
        </p:spPr>
      </p:pic>
      <p:pic>
        <p:nvPicPr>
          <p:cNvPr id="845" name="Google Shape;845;p2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893862" y="1876318"/>
            <a:ext cx="414925" cy="254142"/>
          </a:xfrm>
          <a:prstGeom prst="rect">
            <a:avLst/>
          </a:prstGeom>
          <a:noFill/>
          <a:ln>
            <a:noFill/>
          </a:ln>
        </p:spPr>
      </p:pic>
      <p:pic>
        <p:nvPicPr>
          <p:cNvPr id="846" name="Google Shape;846;p2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079299" y="2324831"/>
            <a:ext cx="403200" cy="283936"/>
          </a:xfrm>
          <a:prstGeom prst="rect">
            <a:avLst/>
          </a:prstGeom>
          <a:noFill/>
          <a:ln>
            <a:noFill/>
          </a:ln>
        </p:spPr>
      </p:pic>
      <p:pic>
        <p:nvPicPr>
          <p:cNvPr id="847" name="Google Shape;847;p2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291507" y="1019093"/>
            <a:ext cx="766419" cy="183925"/>
          </a:xfrm>
          <a:prstGeom prst="rect">
            <a:avLst/>
          </a:prstGeom>
          <a:noFill/>
          <a:ln>
            <a:noFill/>
          </a:ln>
        </p:spPr>
      </p:pic>
      <p:pic>
        <p:nvPicPr>
          <p:cNvPr id="848" name="Google Shape;848;p2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583866" y="995264"/>
            <a:ext cx="614825" cy="231584"/>
          </a:xfrm>
          <a:prstGeom prst="rect">
            <a:avLst/>
          </a:prstGeom>
          <a:noFill/>
          <a:ln>
            <a:noFill/>
          </a:ln>
        </p:spPr>
      </p:pic>
      <p:pic>
        <p:nvPicPr>
          <p:cNvPr id="849" name="Google Shape;849;p2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972257" y="972156"/>
            <a:ext cx="277800" cy="277800"/>
          </a:xfrm>
          <a:prstGeom prst="rect">
            <a:avLst/>
          </a:prstGeom>
          <a:noFill/>
          <a:ln>
            <a:noFill/>
          </a:ln>
        </p:spPr>
      </p:pic>
      <p:pic>
        <p:nvPicPr>
          <p:cNvPr id="850" name="Google Shape;850;p2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419188" y="1043419"/>
            <a:ext cx="614825" cy="135274"/>
          </a:xfrm>
          <a:prstGeom prst="rect">
            <a:avLst/>
          </a:prstGeom>
          <a:noFill/>
          <a:ln>
            <a:noFill/>
          </a:ln>
        </p:spPr>
      </p:pic>
      <p:pic>
        <p:nvPicPr>
          <p:cNvPr id="851" name="Google Shape;851;p27" descr="Nirmata.png"/>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5238066" y="4569837"/>
            <a:ext cx="670199" cy="135518"/>
          </a:xfrm>
          <a:prstGeom prst="rect">
            <a:avLst/>
          </a:prstGeom>
          <a:noFill/>
          <a:ln>
            <a:noFill/>
          </a:ln>
        </p:spPr>
      </p:pic>
      <p:pic>
        <p:nvPicPr>
          <p:cNvPr id="852" name="Google Shape;852;p27"/>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6725744" y="4577640"/>
            <a:ext cx="540775" cy="119912"/>
          </a:xfrm>
          <a:prstGeom prst="rect">
            <a:avLst/>
          </a:prstGeom>
          <a:noFill/>
          <a:ln>
            <a:noFill/>
          </a:ln>
        </p:spPr>
      </p:pic>
      <p:pic>
        <p:nvPicPr>
          <p:cNvPr id="853" name="Google Shape;853;p2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101037" y="4471971"/>
            <a:ext cx="540775" cy="331250"/>
          </a:xfrm>
          <a:prstGeom prst="rect">
            <a:avLst/>
          </a:prstGeom>
          <a:noFill/>
          <a:ln>
            <a:noFill/>
          </a:ln>
        </p:spPr>
      </p:pic>
      <p:pic>
        <p:nvPicPr>
          <p:cNvPr id="854" name="Google Shape;854;p2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398658" y="4591973"/>
            <a:ext cx="614826" cy="91247"/>
          </a:xfrm>
          <a:prstGeom prst="rect">
            <a:avLst/>
          </a:prstGeom>
          <a:noFill/>
          <a:ln>
            <a:noFill/>
          </a:ln>
        </p:spPr>
      </p:pic>
      <p:pic>
        <p:nvPicPr>
          <p:cNvPr id="855" name="Google Shape;855;p2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472260" y="906973"/>
            <a:ext cx="331975" cy="408166"/>
          </a:xfrm>
          <a:prstGeom prst="rect">
            <a:avLst/>
          </a:prstGeom>
          <a:noFill/>
          <a:ln>
            <a:noFill/>
          </a:ln>
        </p:spPr>
      </p:pic>
      <p:pic>
        <p:nvPicPr>
          <p:cNvPr id="856" name="Google Shape;856;p2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845919" y="3625555"/>
            <a:ext cx="277000" cy="381191"/>
          </a:xfrm>
          <a:prstGeom prst="rect">
            <a:avLst/>
          </a:prstGeom>
          <a:noFill/>
          <a:ln>
            <a:noFill/>
          </a:ln>
        </p:spPr>
      </p:pic>
      <p:pic>
        <p:nvPicPr>
          <p:cNvPr id="857" name="Google Shape;857;p2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99536" y="4147692"/>
            <a:ext cx="635700" cy="116552"/>
          </a:xfrm>
          <a:prstGeom prst="rect">
            <a:avLst/>
          </a:prstGeom>
          <a:noFill/>
          <a:ln>
            <a:noFill/>
          </a:ln>
        </p:spPr>
      </p:pic>
      <p:pic>
        <p:nvPicPr>
          <p:cNvPr id="858" name="Google Shape;858;p2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089442" y="1931474"/>
            <a:ext cx="553200" cy="143830"/>
          </a:xfrm>
          <a:prstGeom prst="rect">
            <a:avLst/>
          </a:prstGeom>
          <a:noFill/>
          <a:ln>
            <a:noFill/>
          </a:ln>
        </p:spPr>
      </p:pic>
      <p:pic>
        <p:nvPicPr>
          <p:cNvPr id="859" name="Google Shape;859;p2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059560" y="3750585"/>
            <a:ext cx="614675" cy="131131"/>
          </a:xfrm>
          <a:prstGeom prst="rect">
            <a:avLst/>
          </a:prstGeom>
          <a:noFill/>
          <a:ln>
            <a:noFill/>
          </a:ln>
        </p:spPr>
      </p:pic>
      <p:pic>
        <p:nvPicPr>
          <p:cNvPr id="860" name="Google Shape;860;p27"/>
          <p:cNvPicPr preferRelativeResize="0"/>
          <p:nvPr/>
        </p:nvPicPr>
        <p:blipFill rotWithShape="1">
          <a:blip r:embed="rId91" cstate="print">
            <a:alphaModFix/>
            <a:extLst>
              <a:ext uri="{28A0092B-C50C-407E-A947-70E740481C1C}">
                <a14:useLocalDpi xmlns:a14="http://schemas.microsoft.com/office/drawing/2010/main"/>
              </a:ext>
            </a:extLst>
          </a:blip>
          <a:srcRect t="31696" b="29508"/>
          <a:stretch/>
        </p:blipFill>
        <p:spPr>
          <a:xfrm>
            <a:off x="2492016" y="2380263"/>
            <a:ext cx="728700" cy="173073"/>
          </a:xfrm>
          <a:prstGeom prst="rect">
            <a:avLst/>
          </a:prstGeom>
          <a:noFill/>
          <a:ln>
            <a:noFill/>
          </a:ln>
        </p:spPr>
      </p:pic>
      <p:pic>
        <p:nvPicPr>
          <p:cNvPr id="861" name="Google Shape;861;p2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396174" y="2853252"/>
            <a:ext cx="766400" cy="160944"/>
          </a:xfrm>
          <a:prstGeom prst="rect">
            <a:avLst/>
          </a:prstGeom>
          <a:noFill/>
          <a:ln>
            <a:noFill/>
          </a:ln>
        </p:spPr>
      </p:pic>
      <p:pic>
        <p:nvPicPr>
          <p:cNvPr id="862" name="Google Shape;862;p2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126828" y="1056071"/>
            <a:ext cx="804650" cy="109970"/>
          </a:xfrm>
          <a:prstGeom prst="rect">
            <a:avLst/>
          </a:prstGeom>
          <a:noFill/>
          <a:ln>
            <a:noFill/>
          </a:ln>
        </p:spPr>
      </p:pic>
      <p:pic>
        <p:nvPicPr>
          <p:cNvPr id="863" name="Google Shape;863;p2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773951" y="4422948"/>
            <a:ext cx="331975" cy="429295"/>
          </a:xfrm>
          <a:prstGeom prst="rect">
            <a:avLst/>
          </a:prstGeom>
          <a:noFill/>
          <a:ln>
            <a:noFill/>
          </a:ln>
        </p:spPr>
      </p:pic>
      <p:pic>
        <p:nvPicPr>
          <p:cNvPr id="864" name="Google Shape;864;p2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298108" y="1422971"/>
            <a:ext cx="501900" cy="307286"/>
          </a:xfrm>
          <a:prstGeom prst="rect">
            <a:avLst/>
          </a:prstGeom>
          <a:noFill/>
          <a:ln>
            <a:noFill/>
          </a:ln>
        </p:spPr>
      </p:pic>
      <p:pic>
        <p:nvPicPr>
          <p:cNvPr id="865" name="Google Shape;865;p2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755903" y="3675499"/>
            <a:ext cx="403200" cy="281303"/>
          </a:xfrm>
          <a:prstGeom prst="rect">
            <a:avLst/>
          </a:prstGeom>
          <a:noFill/>
          <a:ln>
            <a:noFill/>
          </a:ln>
        </p:spPr>
      </p:pic>
      <p:pic>
        <p:nvPicPr>
          <p:cNvPr id="866" name="Google Shape;866;p2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52458" y="3729482"/>
            <a:ext cx="553200" cy="173336"/>
          </a:xfrm>
          <a:prstGeom prst="rect">
            <a:avLst/>
          </a:prstGeom>
          <a:noFill/>
          <a:ln>
            <a:noFill/>
          </a:ln>
        </p:spPr>
      </p:pic>
      <p:pic>
        <p:nvPicPr>
          <p:cNvPr id="867" name="Google Shape;867;p2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538282" y="2387557"/>
            <a:ext cx="594300" cy="158484"/>
          </a:xfrm>
          <a:prstGeom prst="rect">
            <a:avLst/>
          </a:prstGeom>
          <a:noFill/>
          <a:ln>
            <a:noFill/>
          </a:ln>
        </p:spPr>
      </p:pic>
      <p:pic>
        <p:nvPicPr>
          <p:cNvPr id="868" name="Google Shape;868;p2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311355" y="2849255"/>
            <a:ext cx="804625" cy="168938"/>
          </a:xfrm>
          <a:prstGeom prst="rect">
            <a:avLst/>
          </a:prstGeom>
          <a:noFill/>
          <a:ln>
            <a:noFill/>
          </a:ln>
        </p:spPr>
      </p:pic>
      <p:pic>
        <p:nvPicPr>
          <p:cNvPr id="869" name="Google Shape;869;p2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995180" y="3357150"/>
            <a:ext cx="635700" cy="125010"/>
          </a:xfrm>
          <a:prstGeom prst="rect">
            <a:avLst/>
          </a:prstGeom>
          <a:noFill/>
          <a:ln>
            <a:noFill/>
          </a:ln>
        </p:spPr>
      </p:pic>
      <p:pic>
        <p:nvPicPr>
          <p:cNvPr id="870" name="Google Shape;870;p2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465483" y="3654601"/>
            <a:ext cx="663900" cy="323098"/>
          </a:xfrm>
          <a:prstGeom prst="rect">
            <a:avLst/>
          </a:prstGeom>
          <a:noFill/>
          <a:ln>
            <a:noFill/>
          </a:ln>
        </p:spPr>
      </p:pic>
      <p:pic>
        <p:nvPicPr>
          <p:cNvPr id="871" name="Google Shape;871;p2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862995" y="3704471"/>
            <a:ext cx="446700" cy="223359"/>
          </a:xfrm>
          <a:prstGeom prst="rect">
            <a:avLst/>
          </a:prstGeom>
          <a:noFill/>
          <a:ln>
            <a:noFill/>
          </a:ln>
        </p:spPr>
      </p:pic>
      <p:pic>
        <p:nvPicPr>
          <p:cNvPr id="872" name="Google Shape;872;p2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4426360" y="1898038"/>
            <a:ext cx="585300" cy="210702"/>
          </a:xfrm>
          <a:prstGeom prst="rect">
            <a:avLst/>
          </a:prstGeom>
          <a:noFill/>
          <a:ln>
            <a:noFill/>
          </a:ln>
        </p:spPr>
      </p:pic>
      <p:pic>
        <p:nvPicPr>
          <p:cNvPr id="873" name="Google Shape;873;p2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6364637" y="2797158"/>
            <a:ext cx="585300" cy="273133"/>
          </a:xfrm>
          <a:prstGeom prst="rect">
            <a:avLst/>
          </a:prstGeom>
          <a:noFill/>
          <a:ln>
            <a:noFill/>
          </a:ln>
        </p:spPr>
      </p:pic>
      <p:pic>
        <p:nvPicPr>
          <p:cNvPr id="874" name="Google Shape;874;p27"/>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559916" y="953246"/>
            <a:ext cx="403200" cy="315619"/>
          </a:xfrm>
          <a:prstGeom prst="rect">
            <a:avLst/>
          </a:prstGeom>
          <a:noFill/>
          <a:ln>
            <a:noFill/>
          </a:ln>
        </p:spPr>
      </p:pic>
      <p:pic>
        <p:nvPicPr>
          <p:cNvPr id="875" name="Google Shape;875;p2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63900" y="942112"/>
            <a:ext cx="403200" cy="337888"/>
          </a:xfrm>
          <a:prstGeom prst="rect">
            <a:avLst/>
          </a:prstGeom>
          <a:noFill/>
          <a:ln>
            <a:noFill/>
          </a:ln>
        </p:spPr>
      </p:pic>
      <p:pic>
        <p:nvPicPr>
          <p:cNvPr id="876" name="Google Shape;876;p2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3002471" y="1912695"/>
            <a:ext cx="766425" cy="181387"/>
          </a:xfrm>
          <a:prstGeom prst="rect">
            <a:avLst/>
          </a:prstGeom>
          <a:noFill/>
          <a:ln>
            <a:noFill/>
          </a:ln>
        </p:spPr>
      </p:pic>
      <p:pic>
        <p:nvPicPr>
          <p:cNvPr id="877" name="Google Shape;877;p2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226664" y="2856871"/>
            <a:ext cx="614825" cy="153706"/>
          </a:xfrm>
          <a:prstGeom prst="rect">
            <a:avLst/>
          </a:prstGeom>
          <a:noFill/>
          <a:ln>
            <a:noFill/>
          </a:ln>
        </p:spPr>
      </p:pic>
      <p:pic>
        <p:nvPicPr>
          <p:cNvPr id="878" name="Google Shape;878;p2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4828711" y="3327652"/>
            <a:ext cx="635700" cy="184006"/>
          </a:xfrm>
          <a:prstGeom prst="rect">
            <a:avLst/>
          </a:prstGeom>
          <a:noFill/>
          <a:ln>
            <a:noFill/>
          </a:ln>
        </p:spPr>
      </p:pic>
      <p:pic>
        <p:nvPicPr>
          <p:cNvPr id="879" name="Google Shape;879;p2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4676140" y="2267855"/>
            <a:ext cx="403200" cy="397887"/>
          </a:xfrm>
          <a:prstGeom prst="rect">
            <a:avLst/>
          </a:prstGeom>
          <a:noFill/>
          <a:ln>
            <a:noFill/>
          </a:ln>
        </p:spPr>
      </p:pic>
      <p:pic>
        <p:nvPicPr>
          <p:cNvPr id="880" name="Google Shape;880;p27"/>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3553972" y="4468469"/>
            <a:ext cx="414925" cy="338254"/>
          </a:xfrm>
          <a:prstGeom prst="rect">
            <a:avLst/>
          </a:prstGeom>
          <a:noFill/>
          <a:ln>
            <a:noFill/>
          </a:ln>
        </p:spPr>
      </p:pic>
      <p:pic>
        <p:nvPicPr>
          <p:cNvPr id="881" name="Google Shape;881;p27"/>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846678" y="1849746"/>
            <a:ext cx="501900" cy="307286"/>
          </a:xfrm>
          <a:prstGeom prst="rect">
            <a:avLst/>
          </a:prstGeom>
          <a:noFill/>
          <a:ln>
            <a:noFill/>
          </a:ln>
        </p:spPr>
      </p:pic>
      <p:pic>
        <p:nvPicPr>
          <p:cNvPr id="882" name="Google Shape;882;p27"/>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720424" y="1815223"/>
            <a:ext cx="614675" cy="376332"/>
          </a:xfrm>
          <a:prstGeom prst="rect">
            <a:avLst/>
          </a:prstGeom>
          <a:noFill/>
          <a:ln>
            <a:noFill/>
          </a:ln>
        </p:spPr>
      </p:pic>
      <p:pic>
        <p:nvPicPr>
          <p:cNvPr id="883" name="Google Shape;883;p27"/>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4499625" y="3248801"/>
            <a:ext cx="277925" cy="341707"/>
          </a:xfrm>
          <a:prstGeom prst="rect">
            <a:avLst/>
          </a:prstGeom>
          <a:noFill/>
          <a:ln>
            <a:noFill/>
          </a:ln>
        </p:spPr>
      </p:pic>
      <p:pic>
        <p:nvPicPr>
          <p:cNvPr id="884" name="Google Shape;884;p27"/>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6360674" y="4061692"/>
            <a:ext cx="471300" cy="288551"/>
          </a:xfrm>
          <a:prstGeom prst="rect">
            <a:avLst/>
          </a:prstGeom>
          <a:noFill/>
          <a:ln>
            <a:noFill/>
          </a:ln>
        </p:spPr>
      </p:pic>
      <p:pic>
        <p:nvPicPr>
          <p:cNvPr id="885" name="Google Shape;885;p27"/>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6040404" y="4566049"/>
            <a:ext cx="553200" cy="143095"/>
          </a:xfrm>
          <a:prstGeom prst="rect">
            <a:avLst/>
          </a:prstGeom>
          <a:noFill/>
          <a:ln>
            <a:noFill/>
          </a:ln>
        </p:spPr>
      </p:pic>
      <p:pic>
        <p:nvPicPr>
          <p:cNvPr id="886" name="Google Shape;886;p27"/>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145623" y="4559583"/>
            <a:ext cx="331975" cy="156025"/>
          </a:xfrm>
          <a:prstGeom prst="rect">
            <a:avLst/>
          </a:prstGeom>
          <a:noFill/>
          <a:ln>
            <a:noFill/>
          </a:ln>
        </p:spPr>
      </p:pic>
      <p:pic>
        <p:nvPicPr>
          <p:cNvPr id="887" name="Google Shape;887;p27"/>
          <p:cNvPicPr preferRelativeResize="0"/>
          <p:nvPr/>
        </p:nvPicPr>
        <p:blipFill>
          <a:blip r:embed="rId118">
            <a:alphaModFix/>
          </a:blip>
          <a:stretch>
            <a:fillRect/>
          </a:stretch>
        </p:blipFill>
        <p:spPr>
          <a:xfrm>
            <a:off x="7386569" y="1865123"/>
            <a:ext cx="501900" cy="276532"/>
          </a:xfrm>
          <a:prstGeom prst="rect">
            <a:avLst/>
          </a:prstGeom>
          <a:noFill/>
          <a:ln>
            <a:noFill/>
          </a:ln>
        </p:spPr>
      </p:pic>
      <p:pic>
        <p:nvPicPr>
          <p:cNvPr id="888" name="Google Shape;888;p27"/>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260790" y="1899378"/>
            <a:ext cx="663900" cy="208022"/>
          </a:xfrm>
          <a:prstGeom prst="rect">
            <a:avLst/>
          </a:prstGeom>
          <a:noFill/>
          <a:ln>
            <a:noFill/>
          </a:ln>
        </p:spPr>
      </p:pic>
      <p:pic>
        <p:nvPicPr>
          <p:cNvPr id="889" name="Google Shape;889;p27"/>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67590" y="3657826"/>
            <a:ext cx="403200" cy="316649"/>
          </a:xfrm>
          <a:prstGeom prst="rect">
            <a:avLst/>
          </a:prstGeom>
          <a:noFill/>
          <a:ln>
            <a:noFill/>
          </a:ln>
        </p:spPr>
      </p:pic>
      <p:pic>
        <p:nvPicPr>
          <p:cNvPr id="890" name="Google Shape;890;p27"/>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8609737" y="4553799"/>
            <a:ext cx="540775" cy="167593"/>
          </a:xfrm>
          <a:prstGeom prst="rect">
            <a:avLst/>
          </a:prstGeom>
          <a:noFill/>
          <a:ln>
            <a:noFill/>
          </a:ln>
        </p:spPr>
      </p:pic>
      <p:pic>
        <p:nvPicPr>
          <p:cNvPr id="891" name="Google Shape;891;p27"/>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22588" y="1907443"/>
            <a:ext cx="728700" cy="191891"/>
          </a:xfrm>
          <a:prstGeom prst="rect">
            <a:avLst/>
          </a:prstGeom>
          <a:noFill/>
          <a:ln>
            <a:noFill/>
          </a:ln>
        </p:spPr>
      </p:pic>
      <p:pic>
        <p:nvPicPr>
          <p:cNvPr id="892" name="Google Shape;892;p27"/>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2497320" y="3194800"/>
            <a:ext cx="446700" cy="449709"/>
          </a:xfrm>
          <a:prstGeom prst="rect">
            <a:avLst/>
          </a:prstGeom>
          <a:noFill/>
          <a:ln>
            <a:noFill/>
          </a:ln>
        </p:spPr>
      </p:pic>
      <p:pic>
        <p:nvPicPr>
          <p:cNvPr id="893" name="Google Shape;893;p27"/>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631378" y="1497301"/>
            <a:ext cx="670200" cy="158625"/>
          </a:xfrm>
          <a:prstGeom prst="rect">
            <a:avLst/>
          </a:prstGeom>
          <a:noFill/>
          <a:ln>
            <a:noFill/>
          </a:ln>
        </p:spPr>
      </p:pic>
      <p:pic>
        <p:nvPicPr>
          <p:cNvPr id="894" name="Google Shape;894;p27"/>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7150741" y="998100"/>
            <a:ext cx="728700" cy="225912"/>
          </a:xfrm>
          <a:prstGeom prst="rect">
            <a:avLst/>
          </a:prstGeom>
          <a:noFill/>
          <a:ln>
            <a:noFill/>
          </a:ln>
        </p:spPr>
      </p:pic>
      <p:pic>
        <p:nvPicPr>
          <p:cNvPr id="895" name="Google Shape;895;p27"/>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794140" y="3319614"/>
            <a:ext cx="594300" cy="200081"/>
          </a:xfrm>
          <a:prstGeom prst="rect">
            <a:avLst/>
          </a:prstGeom>
          <a:noFill/>
          <a:ln>
            <a:noFill/>
          </a:ln>
        </p:spPr>
      </p:pic>
      <p:pic>
        <p:nvPicPr>
          <p:cNvPr id="896" name="Google Shape;896;p27"/>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067331" y="3667005"/>
            <a:ext cx="471300" cy="298291"/>
          </a:xfrm>
          <a:prstGeom prst="rect">
            <a:avLst/>
          </a:prstGeom>
          <a:noFill/>
          <a:ln>
            <a:noFill/>
          </a:ln>
        </p:spPr>
      </p:pic>
      <p:pic>
        <p:nvPicPr>
          <p:cNvPr id="897" name="Google Shape;897;p27"/>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6412880" y="1884688"/>
            <a:ext cx="403200" cy="237401"/>
          </a:xfrm>
          <a:prstGeom prst="rect">
            <a:avLst/>
          </a:prstGeom>
          <a:noFill/>
          <a:ln>
            <a:noFill/>
          </a:ln>
        </p:spPr>
      </p:pic>
    </p:spTree>
    <p:extLst>
      <p:ext uri="{BB962C8B-B14F-4D97-AF65-F5344CB8AC3E}">
        <p14:creationId xmlns:p14="http://schemas.microsoft.com/office/powerpoint/2010/main" val="840997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49" name="Google Shape;49;p10"/>
          <p:cNvSpPr txBox="1"/>
          <p:nvPr/>
        </p:nvSpPr>
        <p:spPr>
          <a:xfrm>
            <a:off x="-70100" y="8667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50" name="Google Shape;50;p10"/>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altLang="zh-CN" sz="1700" dirty="0">
                <a:solidFill>
                  <a:schemeClr val="dk2"/>
                </a:solidFill>
                <a:latin typeface="Century Gothic"/>
                <a:ea typeface="Century Gothic"/>
                <a:cs typeface="Century Gothic"/>
                <a:sym typeface="Century Gothic"/>
              </a:rPr>
              <a:t>: </a:t>
            </a:r>
            <a:endParaRPr lang="zh-CN" altLang="en-US" sz="1700" dirty="0">
              <a:solidFill>
                <a:schemeClr val="dk2"/>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chemeClr val="dk2"/>
              </a:solidFill>
            </a:endParaRPr>
          </a:p>
        </p:txBody>
      </p:sp>
      <p:sp>
        <p:nvSpPr>
          <p:cNvPr id="51" name="Google Shape;51;p10"/>
          <p:cNvSpPr txBox="1"/>
          <p:nvPr/>
        </p:nvSpPr>
        <p:spPr>
          <a:xfrm>
            <a:off x="6006138" y="13300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cxnSp>
        <p:nvCxnSpPr>
          <p:cNvPr id="52" name="Google Shape;52;p10"/>
          <p:cNvCxnSpPr/>
          <p:nvPr/>
        </p:nvCxnSpPr>
        <p:spPr>
          <a:xfrm>
            <a:off x="7698100" y="1589524"/>
            <a:ext cx="0" cy="0"/>
          </a:xfrm>
          <a:prstGeom prst="straightConnector1">
            <a:avLst/>
          </a:prstGeom>
          <a:noFill/>
          <a:ln w="9525" cap="flat" cmpd="sng">
            <a:solidFill>
              <a:srgbClr val="595959"/>
            </a:solidFill>
            <a:prstDash val="solid"/>
            <a:round/>
            <a:headEnd type="none" w="med" len="med"/>
            <a:tailEnd type="none" w="med" len="med"/>
          </a:ln>
        </p:spPr>
      </p:cxnSp>
      <p:cxnSp>
        <p:nvCxnSpPr>
          <p:cNvPr id="53" name="Google Shape;53;p10"/>
          <p:cNvCxnSpPr/>
          <p:nvPr/>
        </p:nvCxnSpPr>
        <p:spPr>
          <a:xfrm>
            <a:off x="7698100" y="1589524"/>
            <a:ext cx="0" cy="0"/>
          </a:xfrm>
          <a:prstGeom prst="straightConnector1">
            <a:avLst/>
          </a:prstGeom>
          <a:noFill/>
          <a:ln w="9525" cap="flat" cmpd="sng">
            <a:solidFill>
              <a:srgbClr val="595959"/>
            </a:solidFill>
            <a:prstDash val="solid"/>
            <a:round/>
            <a:headEnd type="none" w="med" len="med"/>
            <a:tailEnd type="none" w="med" len="med"/>
          </a:ln>
        </p:spPr>
      </p:cxnSp>
      <p:grpSp>
        <p:nvGrpSpPr>
          <p:cNvPr id="54" name="Google Shape;54;p10"/>
          <p:cNvGrpSpPr/>
          <p:nvPr/>
        </p:nvGrpSpPr>
        <p:grpSpPr>
          <a:xfrm>
            <a:off x="7228109" y="1705238"/>
            <a:ext cx="594300" cy="852787"/>
            <a:chOff x="7698193" y="1705238"/>
            <a:chExt cx="594300" cy="852787"/>
          </a:xfrm>
        </p:grpSpPr>
        <p:sp>
          <p:nvSpPr>
            <p:cNvPr id="55" name="Google Shape;55;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6" name="Google Shape;56;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7" name="Google Shape;57;p10"/>
          <p:cNvGrpSpPr/>
          <p:nvPr/>
        </p:nvGrpSpPr>
        <p:grpSpPr>
          <a:xfrm>
            <a:off x="8606659" y="1704424"/>
            <a:ext cx="499800" cy="887125"/>
            <a:chOff x="3778168" y="2551500"/>
            <a:chExt cx="499800" cy="887125"/>
          </a:xfrm>
        </p:grpSpPr>
        <p:pic>
          <p:nvPicPr>
            <p:cNvPr id="58" name="Google Shape;58;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9" name="Google Shape;59;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60" name="Google Shape;60;p10"/>
          <p:cNvGrpSpPr/>
          <p:nvPr/>
        </p:nvGrpSpPr>
        <p:grpSpPr>
          <a:xfrm>
            <a:off x="2851012" y="1660263"/>
            <a:ext cx="766400" cy="823000"/>
            <a:chOff x="103481" y="2519525"/>
            <a:chExt cx="766400" cy="823000"/>
          </a:xfrm>
        </p:grpSpPr>
        <p:sp>
          <p:nvSpPr>
            <p:cNvPr id="61" name="Google Shape;61;p10"/>
            <p:cNvSpPr txBox="1"/>
            <p:nvPr/>
          </p:nvSpPr>
          <p:spPr>
            <a:xfrm>
              <a:off x="127281" y="3145425"/>
              <a:ext cx="718800" cy="1971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服务发现</a:t>
              </a:r>
              <a:endParaRPr lang="zh-CN" altLang="en-US" sz="900" dirty="0"/>
            </a:p>
          </p:txBody>
        </p:sp>
        <p:pic>
          <p:nvPicPr>
            <p:cNvPr id="62" name="Google Shape;62;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03481" y="2519525"/>
              <a:ext cx="766400" cy="582775"/>
            </a:xfrm>
            <a:prstGeom prst="rect">
              <a:avLst/>
            </a:prstGeom>
            <a:noFill/>
            <a:ln>
              <a:noFill/>
            </a:ln>
          </p:spPr>
        </p:pic>
      </p:grpSp>
      <p:cxnSp>
        <p:nvCxnSpPr>
          <p:cNvPr id="63" name="Google Shape;63;p10"/>
          <p:cNvCxnSpPr/>
          <p:nvPr/>
        </p:nvCxnSpPr>
        <p:spPr>
          <a:xfrm>
            <a:off x="3619013" y="1728400"/>
            <a:ext cx="2100" cy="1634100"/>
          </a:xfrm>
          <a:prstGeom prst="straightConnector1">
            <a:avLst/>
          </a:prstGeom>
          <a:noFill/>
          <a:ln w="9525" cap="flat" cmpd="sng">
            <a:solidFill>
              <a:srgbClr val="000000"/>
            </a:solidFill>
            <a:prstDash val="solid"/>
            <a:round/>
            <a:headEnd type="none" w="med" len="med"/>
            <a:tailEnd type="none" w="med" len="med"/>
          </a:ln>
        </p:spPr>
      </p:cxnSp>
      <p:sp>
        <p:nvSpPr>
          <p:cNvPr id="64" name="Google Shape;64;p10"/>
          <p:cNvSpPr txBox="1"/>
          <p:nvPr/>
        </p:nvSpPr>
        <p:spPr>
          <a:xfrm>
            <a:off x="1393311" y="1353424"/>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已毕业项目</a:t>
            </a:r>
            <a:endParaRPr lang="zh-CN" altLang="en-US" sz="1300" b="1" dirty="0"/>
          </a:p>
        </p:txBody>
      </p:sp>
      <p:grpSp>
        <p:nvGrpSpPr>
          <p:cNvPr id="65" name="Google Shape;65;p10"/>
          <p:cNvGrpSpPr/>
          <p:nvPr/>
        </p:nvGrpSpPr>
        <p:grpSpPr>
          <a:xfrm>
            <a:off x="7862484" y="1693697"/>
            <a:ext cx="704100" cy="864328"/>
            <a:chOff x="8395875" y="1693697"/>
            <a:chExt cx="704100" cy="864328"/>
          </a:xfrm>
        </p:grpSpPr>
        <p:pic>
          <p:nvPicPr>
            <p:cNvPr id="66" name="Google Shape;66;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19325" y="1693697"/>
              <a:ext cx="457200" cy="475792"/>
            </a:xfrm>
            <a:prstGeom prst="rect">
              <a:avLst/>
            </a:prstGeom>
            <a:noFill/>
            <a:ln>
              <a:noFill/>
            </a:ln>
          </p:spPr>
        </p:pic>
        <p:sp>
          <p:nvSpPr>
            <p:cNvPr id="67" name="Google Shape;67;p10"/>
            <p:cNvSpPr txBox="1"/>
            <p:nvPr/>
          </p:nvSpPr>
          <p:spPr>
            <a:xfrm>
              <a:off x="8395875" y="219232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68" name="Google Shape;68;p10"/>
          <p:cNvGrpSpPr/>
          <p:nvPr/>
        </p:nvGrpSpPr>
        <p:grpSpPr>
          <a:xfrm>
            <a:off x="3605934" y="1710411"/>
            <a:ext cx="685800" cy="847614"/>
            <a:chOff x="3605934" y="1710411"/>
            <a:chExt cx="685800" cy="847614"/>
          </a:xfrm>
        </p:grpSpPr>
        <p:sp>
          <p:nvSpPr>
            <p:cNvPr id="69" name="Google Shape;69;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70" name="Google Shape;70;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71" name="Google Shape;71;p10"/>
          <p:cNvGrpSpPr/>
          <p:nvPr/>
        </p:nvGrpSpPr>
        <p:grpSpPr>
          <a:xfrm>
            <a:off x="6521735" y="1845927"/>
            <a:ext cx="666300" cy="712098"/>
            <a:chOff x="6793943" y="1845927"/>
            <a:chExt cx="666300" cy="712098"/>
          </a:xfrm>
        </p:grpSpPr>
        <p:sp>
          <p:nvSpPr>
            <p:cNvPr id="72" name="Google Shape;72;p10"/>
            <p:cNvSpPr txBox="1"/>
            <p:nvPr/>
          </p:nvSpPr>
          <p:spPr>
            <a:xfrm>
              <a:off x="6816143" y="2192325"/>
              <a:ext cx="6219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消息传递</a:t>
              </a:r>
            </a:p>
          </p:txBody>
        </p:sp>
        <p:pic>
          <p:nvPicPr>
            <p:cNvPr id="73" name="Google Shape;73;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793943" y="1845927"/>
              <a:ext cx="666300" cy="171332"/>
            </a:xfrm>
            <a:prstGeom prst="rect">
              <a:avLst/>
            </a:prstGeom>
            <a:noFill/>
            <a:ln>
              <a:noFill/>
            </a:ln>
          </p:spPr>
        </p:pic>
      </p:grpSp>
      <p:grpSp>
        <p:nvGrpSpPr>
          <p:cNvPr id="74" name="Google Shape;74;p10"/>
          <p:cNvGrpSpPr/>
          <p:nvPr/>
        </p:nvGrpSpPr>
        <p:grpSpPr>
          <a:xfrm>
            <a:off x="1383111" y="2400456"/>
            <a:ext cx="779700" cy="1065969"/>
            <a:chOff x="2494050" y="2400456"/>
            <a:chExt cx="779700" cy="1065969"/>
          </a:xfrm>
        </p:grpSpPr>
        <p:sp>
          <p:nvSpPr>
            <p:cNvPr id="75" name="Google Shape;75;p10"/>
            <p:cNvSpPr txBox="1"/>
            <p:nvPr/>
          </p:nvSpPr>
          <p:spPr>
            <a:xfrm>
              <a:off x="2494050" y="3145425"/>
              <a:ext cx="779700"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06060"/>
                  </a:solidFill>
                  <a:highlight>
                    <a:srgbClr val="FFFFFF"/>
                  </a:highlight>
                </a:rPr>
                <a:t>Distributed Tracing</a:t>
              </a:r>
              <a:endParaRPr sz="900"/>
            </a:p>
          </p:txBody>
        </p:sp>
        <p:pic>
          <p:nvPicPr>
            <p:cNvPr id="76" name="Google Shape;76;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550750" y="2400456"/>
              <a:ext cx="666300" cy="744969"/>
            </a:xfrm>
            <a:prstGeom prst="rect">
              <a:avLst/>
            </a:prstGeom>
            <a:noFill/>
            <a:ln>
              <a:noFill/>
            </a:ln>
          </p:spPr>
        </p:pic>
      </p:grpSp>
      <p:grpSp>
        <p:nvGrpSpPr>
          <p:cNvPr id="77" name="Google Shape;77;p10"/>
          <p:cNvGrpSpPr/>
          <p:nvPr/>
        </p:nvGrpSpPr>
        <p:grpSpPr>
          <a:xfrm>
            <a:off x="2788500" y="2586443"/>
            <a:ext cx="866100" cy="964595"/>
            <a:chOff x="-985625" y="2490405"/>
            <a:chExt cx="866100" cy="964595"/>
          </a:xfrm>
        </p:grpSpPr>
        <p:sp>
          <p:nvSpPr>
            <p:cNvPr id="78" name="Google Shape;78;p10"/>
            <p:cNvSpPr txBox="1"/>
            <p:nvPr/>
          </p:nvSpPr>
          <p:spPr>
            <a:xfrm>
              <a:off x="-985625" y="3028400"/>
              <a:ext cx="8661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Software Update Spec</a:t>
              </a:r>
              <a:endParaRPr sz="900"/>
            </a:p>
          </p:txBody>
        </p:sp>
        <p:pic>
          <p:nvPicPr>
            <p:cNvPr id="79" name="Google Shape;79;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78722" y="2490405"/>
              <a:ext cx="452293" cy="582780"/>
            </a:xfrm>
            <a:prstGeom prst="rect">
              <a:avLst/>
            </a:prstGeom>
            <a:noFill/>
            <a:ln>
              <a:noFill/>
            </a:ln>
          </p:spPr>
        </p:pic>
      </p:grpSp>
      <p:grpSp>
        <p:nvGrpSpPr>
          <p:cNvPr id="80" name="Google Shape;80;p10"/>
          <p:cNvGrpSpPr/>
          <p:nvPr/>
        </p:nvGrpSpPr>
        <p:grpSpPr>
          <a:xfrm>
            <a:off x="5923360" y="1654923"/>
            <a:ext cx="558300" cy="903102"/>
            <a:chOff x="6196995" y="1654923"/>
            <a:chExt cx="558300" cy="903102"/>
          </a:xfrm>
        </p:grpSpPr>
        <p:sp>
          <p:nvSpPr>
            <p:cNvPr id="81" name="Google Shape;81;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82" name="Google Shape;82;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83" name="Google Shape;83;p10"/>
          <p:cNvGrpSpPr/>
          <p:nvPr/>
        </p:nvGrpSpPr>
        <p:grpSpPr>
          <a:xfrm>
            <a:off x="5164485" y="1652205"/>
            <a:ext cx="718800" cy="905820"/>
            <a:chOff x="5348860" y="1652205"/>
            <a:chExt cx="718800" cy="905820"/>
          </a:xfrm>
        </p:grpSpPr>
        <p:sp>
          <p:nvSpPr>
            <p:cNvPr id="84" name="Google Shape;84;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 </a:t>
              </a:r>
              <a:r>
                <a:rPr lang="en-US" altLang="zh-CN" sz="700" dirty="0">
                  <a:solidFill>
                    <a:srgbClr val="606060"/>
                  </a:solidFill>
                  <a:highlight>
                    <a:srgbClr val="FFFFFF"/>
                  </a:highlight>
                </a:rPr>
                <a:t>API</a:t>
              </a:r>
              <a:endParaRPr lang="zh-CN" altLang="en-US" sz="700" dirty="0"/>
            </a:p>
          </p:txBody>
        </p:sp>
        <p:pic>
          <p:nvPicPr>
            <p:cNvPr id="85" name="Google Shape;85;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6" name="Google Shape;86;p10"/>
          <p:cNvGrpSpPr/>
          <p:nvPr/>
        </p:nvGrpSpPr>
        <p:grpSpPr>
          <a:xfrm>
            <a:off x="5713" y="1667856"/>
            <a:ext cx="1089300" cy="807820"/>
            <a:chOff x="53850" y="1738207"/>
            <a:chExt cx="1089300" cy="807820"/>
          </a:xfrm>
        </p:grpSpPr>
        <p:sp>
          <p:nvSpPr>
            <p:cNvPr id="87" name="Google Shape;87;p10"/>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编排</a:t>
              </a:r>
              <a:endParaRPr lang="zh-CN" altLang="en-US" sz="900" dirty="0"/>
            </a:p>
          </p:txBody>
        </p:sp>
        <p:pic>
          <p:nvPicPr>
            <p:cNvPr id="88" name="Google Shape;88;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89" name="Google Shape;89;p10"/>
          <p:cNvGrpSpPr/>
          <p:nvPr/>
        </p:nvGrpSpPr>
        <p:grpSpPr>
          <a:xfrm>
            <a:off x="1935879" y="1668241"/>
            <a:ext cx="989400" cy="807059"/>
            <a:chOff x="1900675" y="1744441"/>
            <a:chExt cx="989400" cy="807059"/>
          </a:xfrm>
        </p:grpSpPr>
        <p:sp>
          <p:nvSpPr>
            <p:cNvPr id="90" name="Google Shape;90;p10"/>
            <p:cNvSpPr txBox="1"/>
            <p:nvPr/>
          </p:nvSpPr>
          <p:spPr>
            <a:xfrm>
              <a:off x="1900675" y="2315400"/>
              <a:ext cx="989400" cy="236100"/>
            </a:xfrm>
            <a:prstGeom prst="rect">
              <a:avLst/>
            </a:prstGeom>
            <a:noFill/>
            <a:ln>
              <a:noFill/>
            </a:ln>
          </p:spPr>
          <p:txBody>
            <a:bodyPr spcFirstLastPara="1" wrap="square" lIns="91425" tIns="91425" rIns="91425" bIns="91425" anchor="t" anchorCtr="0">
              <a:noAutofit/>
            </a:bodyPr>
            <a:lstStyle/>
            <a:p>
              <a:pPr lvl="0" algn="ctr"/>
              <a:r>
                <a:rPr lang="zh-CN" altLang="en-US" sz="900" dirty="0">
                  <a:solidFill>
                    <a:srgbClr val="606060"/>
                  </a:solidFill>
                  <a:highlight>
                    <a:srgbClr val="FFFFFF"/>
                  </a:highlight>
                </a:rPr>
                <a:t>服务代理</a:t>
              </a:r>
            </a:p>
          </p:txBody>
        </p:sp>
        <p:pic>
          <p:nvPicPr>
            <p:cNvPr id="91" name="Google Shape;91;p10"/>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057775" y="1744441"/>
              <a:ext cx="675200" cy="656225"/>
            </a:xfrm>
            <a:prstGeom prst="rect">
              <a:avLst/>
            </a:prstGeom>
            <a:noFill/>
            <a:ln>
              <a:noFill/>
            </a:ln>
          </p:spPr>
        </p:pic>
      </p:grpSp>
      <p:grpSp>
        <p:nvGrpSpPr>
          <p:cNvPr id="92" name="Google Shape;92;p10"/>
          <p:cNvGrpSpPr/>
          <p:nvPr/>
        </p:nvGrpSpPr>
        <p:grpSpPr>
          <a:xfrm>
            <a:off x="1020746" y="1671933"/>
            <a:ext cx="989400" cy="799666"/>
            <a:chOff x="1122850" y="1746361"/>
            <a:chExt cx="989400" cy="799666"/>
          </a:xfrm>
        </p:grpSpPr>
        <p:sp>
          <p:nvSpPr>
            <p:cNvPr id="93" name="Google Shape;93;p10"/>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监控</a:t>
              </a:r>
              <a:endParaRPr lang="zh-CN" altLang="en-US" sz="900" dirty="0"/>
            </a:p>
          </p:txBody>
        </p:sp>
        <p:pic>
          <p:nvPicPr>
            <p:cNvPr id="94" name="Google Shape;94;p10"/>
            <p:cNvPicPr preferRelativeResize="0"/>
            <p:nvPr/>
          </p:nvPicPr>
          <p:blipFill>
            <a:blip r:embed="rId15">
              <a:alphaModFix/>
            </a:blip>
            <a:stretch>
              <a:fillRect/>
            </a:stretch>
          </p:blipFill>
          <p:spPr>
            <a:xfrm>
              <a:off x="1247214" y="1746361"/>
              <a:ext cx="740664" cy="638823"/>
            </a:xfrm>
            <a:prstGeom prst="rect">
              <a:avLst/>
            </a:prstGeom>
            <a:noFill/>
            <a:ln>
              <a:noFill/>
            </a:ln>
          </p:spPr>
        </p:pic>
      </p:grpSp>
      <p:grpSp>
        <p:nvGrpSpPr>
          <p:cNvPr id="95" name="Google Shape;95;p10"/>
          <p:cNvGrpSpPr/>
          <p:nvPr/>
        </p:nvGrpSpPr>
        <p:grpSpPr>
          <a:xfrm>
            <a:off x="3595892" y="2578348"/>
            <a:ext cx="594300" cy="875351"/>
            <a:chOff x="4325362" y="2563274"/>
            <a:chExt cx="594300" cy="875351"/>
          </a:xfrm>
        </p:grpSpPr>
        <p:pic>
          <p:nvPicPr>
            <p:cNvPr id="96" name="Google Shape;96;p10"/>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4397758" y="2563274"/>
              <a:ext cx="449508" cy="555526"/>
            </a:xfrm>
            <a:prstGeom prst="rect">
              <a:avLst/>
            </a:prstGeom>
            <a:noFill/>
            <a:ln>
              <a:noFill/>
            </a:ln>
          </p:spPr>
        </p:pic>
        <p:sp>
          <p:nvSpPr>
            <p:cNvPr id="97" name="Google Shape;97;p10"/>
            <p:cNvSpPr txBox="1"/>
            <p:nvPr/>
          </p:nvSpPr>
          <p:spPr>
            <a:xfrm>
              <a:off x="4325362" y="3072925"/>
              <a:ext cx="5943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仓库</a:t>
              </a:r>
              <a:endParaRPr lang="zh-CN" altLang="en-US" sz="700" dirty="0"/>
            </a:p>
          </p:txBody>
        </p:sp>
      </p:grpSp>
      <p:grpSp>
        <p:nvGrpSpPr>
          <p:cNvPr id="98" name="Google Shape;98;p10"/>
          <p:cNvGrpSpPr/>
          <p:nvPr/>
        </p:nvGrpSpPr>
        <p:grpSpPr>
          <a:xfrm>
            <a:off x="4189365" y="2591730"/>
            <a:ext cx="594300" cy="848588"/>
            <a:chOff x="4971855" y="2590037"/>
            <a:chExt cx="594300" cy="848588"/>
          </a:xfrm>
        </p:grpSpPr>
        <p:pic>
          <p:nvPicPr>
            <p:cNvPr id="99" name="Google Shape;99;p1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00" name="Google Shape;100;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01" name="Google Shape;101;p10"/>
          <p:cNvGrpSpPr/>
          <p:nvPr/>
        </p:nvGrpSpPr>
        <p:grpSpPr>
          <a:xfrm>
            <a:off x="4859037" y="2580178"/>
            <a:ext cx="617700" cy="871692"/>
            <a:chOff x="5711049" y="2566933"/>
            <a:chExt cx="617700" cy="871692"/>
          </a:xfrm>
        </p:grpSpPr>
        <p:pic>
          <p:nvPicPr>
            <p:cNvPr id="102" name="Google Shape;102;p10"/>
            <p:cNvPicPr preferRelativeResize="0"/>
            <p:nvPr/>
          </p:nvPicPr>
          <p:blipFill>
            <a:blip r:embed="rId18">
              <a:alphaModFix/>
            </a:blip>
            <a:stretch>
              <a:fillRect/>
            </a:stretch>
          </p:blipFill>
          <p:spPr>
            <a:xfrm>
              <a:off x="5711049" y="2566933"/>
              <a:ext cx="617700" cy="548208"/>
            </a:xfrm>
            <a:prstGeom prst="rect">
              <a:avLst/>
            </a:prstGeom>
            <a:noFill/>
            <a:ln>
              <a:noFill/>
            </a:ln>
          </p:spPr>
        </p:pic>
        <p:sp>
          <p:nvSpPr>
            <p:cNvPr id="103" name="Google Shape;103;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04" name="Google Shape;104;p10"/>
          <p:cNvGrpSpPr/>
          <p:nvPr/>
        </p:nvGrpSpPr>
        <p:grpSpPr>
          <a:xfrm>
            <a:off x="5552110" y="2591730"/>
            <a:ext cx="594300" cy="848588"/>
            <a:chOff x="6376142" y="2590037"/>
            <a:chExt cx="594300" cy="848588"/>
          </a:xfrm>
        </p:grpSpPr>
        <p:pic>
          <p:nvPicPr>
            <p:cNvPr id="105" name="Google Shape;105;p1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422292" y="2590037"/>
              <a:ext cx="502000" cy="502000"/>
            </a:xfrm>
            <a:prstGeom prst="rect">
              <a:avLst/>
            </a:prstGeom>
            <a:noFill/>
            <a:ln>
              <a:noFill/>
            </a:ln>
          </p:spPr>
        </p:pic>
        <p:sp>
          <p:nvSpPr>
            <p:cNvPr id="106" name="Google Shape;106;p10"/>
            <p:cNvSpPr txBox="1"/>
            <p:nvPr/>
          </p:nvSpPr>
          <p:spPr>
            <a:xfrm>
              <a:off x="6376142"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容器运行</a:t>
              </a:r>
              <a:endParaRPr lang="zh-CN" altLang="en-US" sz="700" dirty="0"/>
            </a:p>
          </p:txBody>
        </p:sp>
      </p:grpSp>
      <p:grpSp>
        <p:nvGrpSpPr>
          <p:cNvPr id="107" name="Google Shape;107;p10"/>
          <p:cNvGrpSpPr/>
          <p:nvPr/>
        </p:nvGrpSpPr>
        <p:grpSpPr>
          <a:xfrm>
            <a:off x="-113837" y="2517086"/>
            <a:ext cx="718800" cy="911239"/>
            <a:chOff x="1094800" y="2517086"/>
            <a:chExt cx="718800" cy="911239"/>
          </a:xfrm>
        </p:grpSpPr>
        <p:pic>
          <p:nvPicPr>
            <p:cNvPr id="108" name="Google Shape;108;p1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278636" y="2517086"/>
              <a:ext cx="351129" cy="585215"/>
            </a:xfrm>
            <a:prstGeom prst="rect">
              <a:avLst/>
            </a:prstGeom>
            <a:noFill/>
            <a:ln>
              <a:noFill/>
            </a:ln>
          </p:spPr>
        </p:pic>
        <p:sp>
          <p:nvSpPr>
            <p:cNvPr id="109" name="Google Shape;109;p10"/>
            <p:cNvSpPr txBox="1"/>
            <p:nvPr/>
          </p:nvSpPr>
          <p:spPr>
            <a:xfrm>
              <a:off x="1094800" y="3145425"/>
              <a:ext cx="718800" cy="2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06060"/>
                  </a:solidFill>
                </a:rPr>
                <a:t>Container Runtime</a:t>
              </a:r>
              <a:endParaRPr sz="900"/>
            </a:p>
          </p:txBody>
        </p:sp>
      </p:grpSp>
      <p:grpSp>
        <p:nvGrpSpPr>
          <p:cNvPr id="110" name="Google Shape;110;p10"/>
          <p:cNvGrpSpPr/>
          <p:nvPr/>
        </p:nvGrpSpPr>
        <p:grpSpPr>
          <a:xfrm>
            <a:off x="634607" y="2496282"/>
            <a:ext cx="718859" cy="846243"/>
            <a:chOff x="1912210" y="2496282"/>
            <a:chExt cx="718859" cy="846243"/>
          </a:xfrm>
        </p:grpSpPr>
        <p:pic>
          <p:nvPicPr>
            <p:cNvPr id="111" name="Google Shape;111;p10"/>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1912210" y="2496282"/>
              <a:ext cx="718859" cy="606019"/>
            </a:xfrm>
            <a:prstGeom prst="rect">
              <a:avLst/>
            </a:prstGeom>
            <a:noFill/>
            <a:ln>
              <a:noFill/>
            </a:ln>
          </p:spPr>
        </p:pic>
        <p:sp>
          <p:nvSpPr>
            <p:cNvPr id="112" name="Google Shape;112;p10"/>
            <p:cNvSpPr txBox="1"/>
            <p:nvPr/>
          </p:nvSpPr>
          <p:spPr>
            <a:xfrm>
              <a:off x="1925740" y="3145425"/>
              <a:ext cx="6918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06060"/>
                  </a:solidFill>
                </a:rPr>
                <a:t>Logging</a:t>
              </a:r>
              <a:endParaRPr sz="900"/>
            </a:p>
          </p:txBody>
        </p:sp>
      </p:grpSp>
      <p:grpSp>
        <p:nvGrpSpPr>
          <p:cNvPr id="113" name="Google Shape;113;p10"/>
          <p:cNvGrpSpPr/>
          <p:nvPr/>
        </p:nvGrpSpPr>
        <p:grpSpPr>
          <a:xfrm>
            <a:off x="4331809" y="1807780"/>
            <a:ext cx="792600" cy="750245"/>
            <a:chOff x="4543642" y="1807780"/>
            <a:chExt cx="792600" cy="750245"/>
          </a:xfrm>
        </p:grpSpPr>
        <p:sp>
          <p:nvSpPr>
            <p:cNvPr id="114" name="Google Shape;114;p10"/>
            <p:cNvSpPr txBox="1"/>
            <p:nvPr/>
          </p:nvSpPr>
          <p:spPr>
            <a:xfrm>
              <a:off x="4543642" y="2192325"/>
              <a:ext cx="792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15" name="Google Shape;115;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42792" y="1807780"/>
              <a:ext cx="594300" cy="247625"/>
            </a:xfrm>
            <a:prstGeom prst="rect">
              <a:avLst/>
            </a:prstGeom>
            <a:noFill/>
            <a:ln>
              <a:noFill/>
            </a:ln>
          </p:spPr>
        </p:pic>
      </p:grpSp>
      <p:grpSp>
        <p:nvGrpSpPr>
          <p:cNvPr id="116" name="Google Shape;116;p10"/>
          <p:cNvGrpSpPr/>
          <p:nvPr/>
        </p:nvGrpSpPr>
        <p:grpSpPr>
          <a:xfrm>
            <a:off x="6145583" y="2590623"/>
            <a:ext cx="594300" cy="850801"/>
            <a:chOff x="7022636" y="2587824"/>
            <a:chExt cx="594300" cy="850801"/>
          </a:xfrm>
        </p:grpSpPr>
        <p:sp>
          <p:nvSpPr>
            <p:cNvPr id="117" name="Google Shape;117;p10"/>
            <p:cNvSpPr txBox="1"/>
            <p:nvPr/>
          </p:nvSpPr>
          <p:spPr>
            <a:xfrm>
              <a:off x="7022636"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p>
          </p:txBody>
        </p:sp>
        <p:pic>
          <p:nvPicPr>
            <p:cNvPr id="118" name="Google Shape;118;p1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066573" y="2587824"/>
              <a:ext cx="506425" cy="506425"/>
            </a:xfrm>
            <a:prstGeom prst="rect">
              <a:avLst/>
            </a:prstGeom>
            <a:noFill/>
            <a:ln>
              <a:noFill/>
            </a:ln>
          </p:spPr>
        </p:pic>
      </p:grpSp>
      <p:grpSp>
        <p:nvGrpSpPr>
          <p:cNvPr id="119" name="Google Shape;119;p10"/>
          <p:cNvGrpSpPr/>
          <p:nvPr/>
        </p:nvGrpSpPr>
        <p:grpSpPr>
          <a:xfrm>
            <a:off x="2192455" y="2570077"/>
            <a:ext cx="718800" cy="809457"/>
            <a:chOff x="3103242" y="2663577"/>
            <a:chExt cx="718800" cy="809457"/>
          </a:xfrm>
        </p:grpSpPr>
        <p:sp>
          <p:nvSpPr>
            <p:cNvPr id="120" name="Google Shape;120;p10"/>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434343"/>
                  </a:solidFill>
                </a:rPr>
                <a:t>Storage</a:t>
              </a:r>
              <a:endParaRPr sz="900">
                <a:solidFill>
                  <a:srgbClr val="434343"/>
                </a:solidFill>
              </a:endParaRPr>
            </a:p>
          </p:txBody>
        </p:sp>
        <p:pic>
          <p:nvPicPr>
            <p:cNvPr id="121" name="Google Shape;121;p1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122" name="Google Shape;122;p10"/>
          <p:cNvGrpSpPr/>
          <p:nvPr/>
        </p:nvGrpSpPr>
        <p:grpSpPr>
          <a:xfrm>
            <a:off x="6739055" y="2605169"/>
            <a:ext cx="666302" cy="821710"/>
            <a:chOff x="7736329" y="2616915"/>
            <a:chExt cx="666302" cy="821710"/>
          </a:xfrm>
        </p:grpSpPr>
        <p:sp>
          <p:nvSpPr>
            <p:cNvPr id="123" name="Google Shape;123;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24" name="Google Shape;124;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pic>
        <p:nvPicPr>
          <p:cNvPr id="125" name="Google Shape;125;p10"/>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057927" y="3826190"/>
            <a:ext cx="685800" cy="411480"/>
          </a:xfrm>
          <a:prstGeom prst="rect">
            <a:avLst/>
          </a:prstGeom>
          <a:noFill/>
          <a:ln>
            <a:noFill/>
          </a:ln>
        </p:spPr>
      </p:pic>
      <p:pic>
        <p:nvPicPr>
          <p:cNvPr id="126" name="Google Shape;126;p1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521558" y="3821291"/>
            <a:ext cx="685800" cy="421277"/>
          </a:xfrm>
          <a:prstGeom prst="rect">
            <a:avLst/>
          </a:prstGeom>
          <a:noFill/>
          <a:ln>
            <a:noFill/>
          </a:ln>
        </p:spPr>
      </p:pic>
      <p:pic>
        <p:nvPicPr>
          <p:cNvPr id="127" name="Google Shape;127;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434208" y="3793900"/>
            <a:ext cx="777240" cy="476060"/>
          </a:xfrm>
          <a:prstGeom prst="rect">
            <a:avLst/>
          </a:prstGeom>
          <a:noFill/>
          <a:ln>
            <a:noFill/>
          </a:ln>
        </p:spPr>
      </p:pic>
      <p:pic>
        <p:nvPicPr>
          <p:cNvPr id="128" name="Google Shape;128;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438298" y="3821291"/>
            <a:ext cx="685800" cy="421277"/>
          </a:xfrm>
          <a:prstGeom prst="rect">
            <a:avLst/>
          </a:prstGeom>
          <a:noFill/>
          <a:ln>
            <a:noFill/>
          </a:ln>
        </p:spPr>
      </p:pic>
      <p:pic>
        <p:nvPicPr>
          <p:cNvPr id="129" name="Google Shape;129;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350948" y="3793900"/>
            <a:ext cx="777240" cy="476060"/>
          </a:xfrm>
          <a:prstGeom prst="rect">
            <a:avLst/>
          </a:prstGeom>
          <a:noFill/>
          <a:ln>
            <a:noFill/>
          </a:ln>
        </p:spPr>
      </p:pic>
      <p:pic>
        <p:nvPicPr>
          <p:cNvPr id="130" name="Google Shape;130;p10"/>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355038" y="3777204"/>
            <a:ext cx="685800" cy="509451"/>
          </a:xfrm>
          <a:prstGeom prst="rect">
            <a:avLst/>
          </a:prstGeom>
          <a:noFill/>
          <a:ln>
            <a:noFill/>
          </a:ln>
        </p:spPr>
      </p:pic>
      <p:pic>
        <p:nvPicPr>
          <p:cNvPr id="131" name="Google Shape;131;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267688" y="3793900"/>
            <a:ext cx="777240" cy="476060"/>
          </a:xfrm>
          <a:prstGeom prst="rect">
            <a:avLst/>
          </a:prstGeom>
          <a:noFill/>
          <a:ln>
            <a:noFill/>
          </a:ln>
        </p:spPr>
      </p:pic>
      <p:pic>
        <p:nvPicPr>
          <p:cNvPr id="132" name="Google Shape;132;p10"/>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53837" y="3954206"/>
            <a:ext cx="777240" cy="155448"/>
          </a:xfrm>
          <a:prstGeom prst="rect">
            <a:avLst/>
          </a:prstGeom>
          <a:noFill/>
          <a:ln>
            <a:noFill/>
          </a:ln>
        </p:spPr>
      </p:pic>
      <p:pic>
        <p:nvPicPr>
          <p:cNvPr id="133" name="Google Shape;133;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970577" y="3769040"/>
            <a:ext cx="457201" cy="525779"/>
          </a:xfrm>
          <a:prstGeom prst="rect">
            <a:avLst/>
          </a:prstGeom>
          <a:noFill/>
          <a:ln>
            <a:noFill/>
          </a:ln>
        </p:spPr>
      </p:pic>
      <p:pic>
        <p:nvPicPr>
          <p:cNvPr id="134" name="Google Shape;134;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654628" y="3835639"/>
            <a:ext cx="640080" cy="392582"/>
          </a:xfrm>
          <a:prstGeom prst="rect">
            <a:avLst/>
          </a:prstGeom>
          <a:noFill/>
          <a:ln>
            <a:noFill/>
          </a:ln>
        </p:spPr>
      </p:pic>
      <p:grpSp>
        <p:nvGrpSpPr>
          <p:cNvPr id="135" name="Google Shape;135;p10"/>
          <p:cNvGrpSpPr/>
          <p:nvPr/>
        </p:nvGrpSpPr>
        <p:grpSpPr>
          <a:xfrm>
            <a:off x="7404530" y="2581406"/>
            <a:ext cx="599100" cy="869235"/>
            <a:chOff x="4370625" y="4027390"/>
            <a:chExt cx="599100" cy="869235"/>
          </a:xfrm>
        </p:grpSpPr>
        <p:pic>
          <p:nvPicPr>
            <p:cNvPr id="136" name="Google Shape;136;p10"/>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37" name="Google Shape;137;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pic>
        <p:nvPicPr>
          <p:cNvPr id="138" name="Google Shape;138;p10"/>
          <p:cNvPicPr preferRelativeResize="0"/>
          <p:nvPr/>
        </p:nvPicPr>
        <p:blipFill rotWithShape="1">
          <a:blip r:embed="rId37" cstate="print">
            <a:alphaModFix/>
            <a:extLst>
              <a:ext uri="{28A0092B-C50C-407E-A947-70E740481C1C}">
                <a14:useLocalDpi xmlns:a14="http://schemas.microsoft.com/office/drawing/2010/main"/>
              </a:ext>
            </a:extLst>
          </a:blip>
          <a:srcRect l="4390" r="4699"/>
          <a:stretch/>
        </p:blipFill>
        <p:spPr>
          <a:xfrm>
            <a:off x="53838" y="4328088"/>
            <a:ext cx="777240" cy="524637"/>
          </a:xfrm>
          <a:prstGeom prst="rect">
            <a:avLst/>
          </a:prstGeom>
          <a:noFill/>
          <a:ln>
            <a:noFill/>
          </a:ln>
        </p:spPr>
      </p:pic>
      <p:pic>
        <p:nvPicPr>
          <p:cNvPr id="139" name="Google Shape;139;p10"/>
          <p:cNvPicPr preferRelativeResize="0"/>
          <p:nvPr/>
        </p:nvPicPr>
        <p:blipFill rotWithShape="1">
          <a:blip r:embed="rId38" cstate="print">
            <a:alphaModFix/>
            <a:extLst>
              <a:ext uri="{28A0092B-C50C-407E-A947-70E740481C1C}">
                <a14:useLocalDpi xmlns:a14="http://schemas.microsoft.com/office/drawing/2010/main"/>
              </a:ext>
            </a:extLst>
          </a:blip>
          <a:srcRect l="9087" r="10344"/>
          <a:stretch/>
        </p:blipFill>
        <p:spPr>
          <a:xfrm>
            <a:off x="1051994" y="4297850"/>
            <a:ext cx="777240" cy="585113"/>
          </a:xfrm>
          <a:prstGeom prst="rect">
            <a:avLst/>
          </a:prstGeom>
          <a:noFill/>
          <a:ln>
            <a:noFill/>
          </a:ln>
        </p:spPr>
      </p:pic>
      <p:pic>
        <p:nvPicPr>
          <p:cNvPr id="140" name="Google Shape;140;p1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269531" y="4352376"/>
            <a:ext cx="777240" cy="476060"/>
          </a:xfrm>
          <a:prstGeom prst="rect">
            <a:avLst/>
          </a:prstGeom>
          <a:noFill/>
          <a:ln>
            <a:noFill/>
          </a:ln>
        </p:spPr>
      </p:pic>
      <p:pic>
        <p:nvPicPr>
          <p:cNvPr id="141" name="Google Shape;141;p1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267688" y="4352376"/>
            <a:ext cx="777240" cy="476060"/>
          </a:xfrm>
          <a:prstGeom prst="rect">
            <a:avLst/>
          </a:prstGeom>
          <a:noFill/>
          <a:ln>
            <a:noFill/>
          </a:ln>
        </p:spPr>
      </p:pic>
      <p:pic>
        <p:nvPicPr>
          <p:cNvPr id="142" name="Google Shape;142;p1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042775" y="4283625"/>
            <a:ext cx="1005840" cy="613563"/>
          </a:xfrm>
          <a:prstGeom prst="rect">
            <a:avLst/>
          </a:prstGeom>
          <a:noFill/>
          <a:ln>
            <a:noFill/>
          </a:ln>
        </p:spPr>
      </p:pic>
      <p:pic>
        <p:nvPicPr>
          <p:cNvPr id="143" name="Google Shape;143;p1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046462" y="4522398"/>
            <a:ext cx="777240" cy="136017"/>
          </a:xfrm>
          <a:prstGeom prst="rect">
            <a:avLst/>
          </a:prstGeom>
          <a:noFill/>
          <a:ln>
            <a:noFill/>
          </a:ln>
        </p:spPr>
      </p:pic>
      <p:pic>
        <p:nvPicPr>
          <p:cNvPr id="144" name="Google Shape;144;p10"/>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050150" y="4468962"/>
            <a:ext cx="777240" cy="242888"/>
          </a:xfrm>
          <a:prstGeom prst="rect">
            <a:avLst/>
          </a:prstGeom>
          <a:noFill/>
          <a:ln>
            <a:noFill/>
          </a:ln>
        </p:spPr>
      </p:pic>
      <p:pic>
        <p:nvPicPr>
          <p:cNvPr id="145" name="Google Shape;145;p1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048306" y="4512682"/>
            <a:ext cx="777240" cy="155448"/>
          </a:xfrm>
          <a:prstGeom prst="rect">
            <a:avLst/>
          </a:prstGeom>
          <a:noFill/>
          <a:ln>
            <a:noFill/>
          </a:ln>
        </p:spPr>
      </p:pic>
      <p:pic>
        <p:nvPicPr>
          <p:cNvPr id="146" name="Google Shape;146;p10"/>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044619" y="4507824"/>
            <a:ext cx="777240" cy="165164"/>
          </a:xfrm>
          <a:prstGeom prst="rect">
            <a:avLst/>
          </a:prstGeom>
          <a:noFill/>
          <a:ln>
            <a:noFill/>
          </a:ln>
        </p:spPr>
      </p:pic>
      <p:grpSp>
        <p:nvGrpSpPr>
          <p:cNvPr id="147" name="Google Shape;147;p10"/>
          <p:cNvGrpSpPr/>
          <p:nvPr/>
        </p:nvGrpSpPr>
        <p:grpSpPr>
          <a:xfrm>
            <a:off x="7926602" y="2558024"/>
            <a:ext cx="704100" cy="928326"/>
            <a:chOff x="8440650" y="2558024"/>
            <a:chExt cx="704100" cy="928326"/>
          </a:xfrm>
        </p:grpSpPr>
        <p:pic>
          <p:nvPicPr>
            <p:cNvPr id="148" name="Google Shape;148;p10"/>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49" name="Google Shape;149;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  </a:t>
              </a:r>
              <a:r>
                <a:rPr lang="zh-CN" altLang="en-US" sz="700" dirty="0">
                  <a:solidFill>
                    <a:srgbClr val="606060"/>
                  </a:solidFill>
                  <a:highlight>
                    <a:srgbClr val="FFFFFF"/>
                  </a:highlight>
                </a:rPr>
                <a:t>持续集成</a:t>
              </a:r>
              <a:r>
                <a:rPr lang="en-US" sz="700" dirty="0">
                  <a:solidFill>
                    <a:srgbClr val="606060"/>
                  </a:solidFill>
                  <a:highlight>
                    <a:srgbClr val="FFFFFF"/>
                  </a:highlight>
                </a:rPr>
                <a:t>&amp; </a:t>
              </a:r>
              <a:r>
                <a:rPr lang="zh-CN" altLang="en-US" sz="700" dirty="0">
                  <a:solidFill>
                    <a:srgbClr val="606060"/>
                  </a:solidFill>
                  <a:highlight>
                    <a:srgbClr val="FFFFFF"/>
                  </a:highlight>
                </a:rPr>
                <a:t>部署</a:t>
              </a:r>
              <a:endParaRPr sz="700" dirty="0">
                <a:solidFill>
                  <a:srgbClr val="606060"/>
                </a:solidFill>
                <a:highlight>
                  <a:srgbClr val="FFFFFF"/>
                </a:highlight>
              </a:endParaRPr>
            </a:p>
          </p:txBody>
        </p:sp>
      </p:grpSp>
      <p:grpSp>
        <p:nvGrpSpPr>
          <p:cNvPr id="150" name="Google Shape;150;p10"/>
          <p:cNvGrpSpPr/>
          <p:nvPr/>
        </p:nvGrpSpPr>
        <p:grpSpPr>
          <a:xfrm>
            <a:off x="8553675" y="2663462"/>
            <a:ext cx="666300" cy="818288"/>
            <a:chOff x="4086778" y="4078341"/>
            <a:chExt cx="666300" cy="818288"/>
          </a:xfrm>
        </p:grpSpPr>
        <p:sp>
          <p:nvSpPr>
            <p:cNvPr id="151" name="Google Shape;151;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图像分布</a:t>
              </a:r>
              <a:endParaRPr sz="700" dirty="0">
                <a:solidFill>
                  <a:srgbClr val="606060"/>
                </a:solidFill>
                <a:highlight>
                  <a:srgbClr val="FFFFFF"/>
                </a:highlight>
              </a:endParaRPr>
            </a:p>
          </p:txBody>
        </p:sp>
        <p:pic>
          <p:nvPicPr>
            <p:cNvPr id="152" name="Google Shape;152;p1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spTree>
    <p:extLst>
      <p:ext uri="{BB962C8B-B14F-4D97-AF65-F5344CB8AC3E}">
        <p14:creationId xmlns:p14="http://schemas.microsoft.com/office/powerpoint/2010/main" val="1516426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2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500+ </a:t>
            </a:r>
            <a:r>
              <a:rPr lang="en-US" altLang="zh-CN" dirty="0">
                <a:solidFill>
                  <a:srgbClr val="000000"/>
                </a:solidFill>
              </a:rPr>
              <a:t>会员，且数量不断增长（白银会员，3）</a:t>
            </a:r>
            <a:endParaRPr dirty="0"/>
          </a:p>
        </p:txBody>
      </p:sp>
      <p:pic>
        <p:nvPicPr>
          <p:cNvPr id="904" name="Google Shape;904;p2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950909" y="1368748"/>
            <a:ext cx="471325" cy="289111"/>
          </a:xfrm>
          <a:prstGeom prst="rect">
            <a:avLst/>
          </a:prstGeom>
          <a:noFill/>
          <a:ln>
            <a:noFill/>
          </a:ln>
        </p:spPr>
      </p:pic>
      <p:pic>
        <p:nvPicPr>
          <p:cNvPr id="905" name="Google Shape;905;p28"/>
          <p:cNvPicPr preferRelativeResize="0"/>
          <p:nvPr/>
        </p:nvPicPr>
        <p:blipFill rotWithShape="1">
          <a:blip r:embed="rId4" cstate="print">
            <a:alphaModFix/>
            <a:extLst>
              <a:ext uri="{28A0092B-C50C-407E-A947-70E740481C1C}">
                <a14:useLocalDpi xmlns:a14="http://schemas.microsoft.com/office/drawing/2010/main"/>
              </a:ext>
            </a:extLst>
          </a:blip>
          <a:srcRect r="6629"/>
          <a:stretch/>
        </p:blipFill>
        <p:spPr>
          <a:xfrm>
            <a:off x="5760539" y="3385828"/>
            <a:ext cx="704700" cy="375300"/>
          </a:xfrm>
          <a:prstGeom prst="rect">
            <a:avLst/>
          </a:prstGeom>
          <a:noFill/>
          <a:ln>
            <a:noFill/>
          </a:ln>
        </p:spPr>
      </p:pic>
      <p:pic>
        <p:nvPicPr>
          <p:cNvPr id="906" name="Google Shape;906;p28"/>
          <p:cNvPicPr preferRelativeResize="0"/>
          <p:nvPr/>
        </p:nvPicPr>
        <p:blipFill rotWithShape="1">
          <a:blip r:embed="rId5" cstate="print">
            <a:alphaModFix/>
            <a:extLst>
              <a:ext uri="{28A0092B-C50C-407E-A947-70E740481C1C}">
                <a14:useLocalDpi xmlns:a14="http://schemas.microsoft.com/office/drawing/2010/main"/>
              </a:ext>
            </a:extLst>
          </a:blip>
          <a:srcRect t="28571" b="24834"/>
          <a:stretch/>
        </p:blipFill>
        <p:spPr>
          <a:xfrm>
            <a:off x="4564340" y="3042992"/>
            <a:ext cx="776400" cy="221700"/>
          </a:xfrm>
          <a:prstGeom prst="rect">
            <a:avLst/>
          </a:prstGeom>
          <a:noFill/>
          <a:ln>
            <a:noFill/>
          </a:ln>
        </p:spPr>
      </p:pic>
      <p:pic>
        <p:nvPicPr>
          <p:cNvPr id="907" name="Google Shape;907;p2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16217" y="1806821"/>
            <a:ext cx="635700" cy="201600"/>
          </a:xfrm>
          <a:prstGeom prst="rect">
            <a:avLst/>
          </a:prstGeom>
          <a:noFill/>
          <a:ln>
            <a:noFill/>
          </a:ln>
        </p:spPr>
      </p:pic>
      <p:pic>
        <p:nvPicPr>
          <p:cNvPr id="908" name="Google Shape;908;p2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050004" y="3740564"/>
            <a:ext cx="594175" cy="364427"/>
          </a:xfrm>
          <a:prstGeom prst="rect">
            <a:avLst/>
          </a:prstGeom>
          <a:noFill/>
          <a:ln>
            <a:noFill/>
          </a:ln>
        </p:spPr>
      </p:pic>
      <p:pic>
        <p:nvPicPr>
          <p:cNvPr id="909" name="Google Shape;909;p28" descr="logo-turbonomic.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07731" y="3844637"/>
            <a:ext cx="504000" cy="156280"/>
          </a:xfrm>
          <a:prstGeom prst="rect">
            <a:avLst/>
          </a:prstGeom>
          <a:noFill/>
          <a:ln>
            <a:noFill/>
          </a:ln>
        </p:spPr>
      </p:pic>
      <p:pic>
        <p:nvPicPr>
          <p:cNvPr id="910" name="Google Shape;910;p2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161121" y="4098077"/>
            <a:ext cx="414900" cy="310766"/>
          </a:xfrm>
          <a:prstGeom prst="rect">
            <a:avLst/>
          </a:prstGeom>
          <a:noFill/>
          <a:ln>
            <a:noFill/>
          </a:ln>
        </p:spPr>
      </p:pic>
      <p:pic>
        <p:nvPicPr>
          <p:cNvPr id="911" name="Google Shape;911;p2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0503" y="3064691"/>
            <a:ext cx="594300" cy="178303"/>
          </a:xfrm>
          <a:prstGeom prst="rect">
            <a:avLst/>
          </a:prstGeom>
          <a:noFill/>
          <a:ln>
            <a:noFill/>
          </a:ln>
        </p:spPr>
      </p:pic>
      <p:pic>
        <p:nvPicPr>
          <p:cNvPr id="912" name="Google Shape;912;p2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477748" y="4581880"/>
            <a:ext cx="548625" cy="141685"/>
          </a:xfrm>
          <a:prstGeom prst="rect">
            <a:avLst/>
          </a:prstGeom>
          <a:noFill/>
          <a:ln>
            <a:noFill/>
          </a:ln>
        </p:spPr>
      </p:pic>
      <p:pic>
        <p:nvPicPr>
          <p:cNvPr id="913" name="Google Shape;913;p2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767707" y="2986531"/>
            <a:ext cx="471300" cy="334621"/>
          </a:xfrm>
          <a:prstGeom prst="rect">
            <a:avLst/>
          </a:prstGeom>
          <a:noFill/>
          <a:ln>
            <a:noFill/>
          </a:ln>
        </p:spPr>
      </p:pic>
      <p:pic>
        <p:nvPicPr>
          <p:cNvPr id="914" name="Google Shape;914;p2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611106" y="1812300"/>
            <a:ext cx="504000" cy="190642"/>
          </a:xfrm>
          <a:prstGeom prst="rect">
            <a:avLst/>
          </a:prstGeom>
          <a:noFill/>
          <a:ln>
            <a:noFill/>
          </a:ln>
        </p:spPr>
      </p:pic>
      <p:pic>
        <p:nvPicPr>
          <p:cNvPr id="915" name="Google Shape;915;p2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343434" y="4100982"/>
            <a:ext cx="414900" cy="304956"/>
          </a:xfrm>
          <a:prstGeom prst="rect">
            <a:avLst/>
          </a:prstGeom>
          <a:noFill/>
          <a:ln>
            <a:noFill/>
          </a:ln>
        </p:spPr>
      </p:pic>
      <p:pic>
        <p:nvPicPr>
          <p:cNvPr id="916" name="Google Shape;916;p2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049683" y="4516460"/>
            <a:ext cx="355150" cy="272525"/>
          </a:xfrm>
          <a:prstGeom prst="rect">
            <a:avLst/>
          </a:prstGeom>
          <a:noFill/>
          <a:ln>
            <a:noFill/>
          </a:ln>
        </p:spPr>
      </p:pic>
      <p:pic>
        <p:nvPicPr>
          <p:cNvPr id="917" name="Google Shape;917;p28"/>
          <p:cNvPicPr preferRelativeResize="0"/>
          <p:nvPr/>
        </p:nvPicPr>
        <p:blipFill rotWithShape="1">
          <a:blip r:embed="rId16" cstate="print">
            <a:alphaModFix/>
            <a:extLst>
              <a:ext uri="{28A0092B-C50C-407E-A947-70E740481C1C}">
                <a14:useLocalDpi xmlns:a14="http://schemas.microsoft.com/office/drawing/2010/main"/>
              </a:ext>
            </a:extLst>
          </a:blip>
          <a:srcRect l="3777" r="4529" b="12587"/>
          <a:stretch/>
        </p:blipFill>
        <p:spPr>
          <a:xfrm>
            <a:off x="4149230" y="2239982"/>
            <a:ext cx="776300" cy="199842"/>
          </a:xfrm>
          <a:prstGeom prst="rect">
            <a:avLst/>
          </a:prstGeom>
          <a:noFill/>
          <a:ln>
            <a:noFill/>
          </a:ln>
        </p:spPr>
      </p:pic>
      <p:pic>
        <p:nvPicPr>
          <p:cNvPr id="918" name="Google Shape;918;p2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4978" y="4201182"/>
            <a:ext cx="414925" cy="104556"/>
          </a:xfrm>
          <a:prstGeom prst="rect">
            <a:avLst/>
          </a:prstGeom>
          <a:noFill/>
          <a:ln>
            <a:noFill/>
          </a:ln>
        </p:spPr>
      </p:pic>
      <p:pic>
        <p:nvPicPr>
          <p:cNvPr id="919" name="Google Shape;919;p2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58564" y="2194493"/>
            <a:ext cx="414900" cy="290821"/>
          </a:xfrm>
          <a:prstGeom prst="rect">
            <a:avLst/>
          </a:prstGeom>
          <a:noFill/>
          <a:ln>
            <a:noFill/>
          </a:ln>
        </p:spPr>
      </p:pic>
      <p:pic>
        <p:nvPicPr>
          <p:cNvPr id="920" name="Google Shape;920;p2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548462" y="2170257"/>
            <a:ext cx="316025" cy="339294"/>
          </a:xfrm>
          <a:prstGeom prst="rect">
            <a:avLst/>
          </a:prstGeom>
          <a:noFill/>
          <a:ln>
            <a:noFill/>
          </a:ln>
        </p:spPr>
      </p:pic>
      <p:pic>
        <p:nvPicPr>
          <p:cNvPr id="921" name="Google Shape;921;p2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1339" y="2275118"/>
            <a:ext cx="553200" cy="129572"/>
          </a:xfrm>
          <a:prstGeom prst="rect">
            <a:avLst/>
          </a:prstGeom>
          <a:noFill/>
          <a:ln>
            <a:noFill/>
          </a:ln>
        </p:spPr>
      </p:pic>
      <p:pic>
        <p:nvPicPr>
          <p:cNvPr id="922" name="Google Shape;922;p2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189259" y="1338249"/>
            <a:ext cx="471300" cy="350110"/>
          </a:xfrm>
          <a:prstGeom prst="rect">
            <a:avLst/>
          </a:prstGeom>
          <a:noFill/>
          <a:ln>
            <a:noFill/>
          </a:ln>
        </p:spPr>
      </p:pic>
      <p:pic>
        <p:nvPicPr>
          <p:cNvPr id="923" name="Google Shape;923;p2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657198" y="3867180"/>
            <a:ext cx="663900" cy="111194"/>
          </a:xfrm>
          <a:prstGeom prst="rect">
            <a:avLst/>
          </a:prstGeom>
          <a:noFill/>
          <a:ln>
            <a:noFill/>
          </a:ln>
        </p:spPr>
      </p:pic>
      <p:pic>
        <p:nvPicPr>
          <p:cNvPr id="924" name="Google Shape;924;p2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558667" y="1422669"/>
            <a:ext cx="513599" cy="181269"/>
          </a:xfrm>
          <a:prstGeom prst="rect">
            <a:avLst/>
          </a:prstGeom>
          <a:noFill/>
          <a:ln>
            <a:noFill/>
          </a:ln>
        </p:spPr>
      </p:pic>
      <p:pic>
        <p:nvPicPr>
          <p:cNvPr id="925" name="Google Shape;925;p28"/>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6248360" y="4510609"/>
            <a:ext cx="355200" cy="284227"/>
          </a:xfrm>
          <a:prstGeom prst="rect">
            <a:avLst/>
          </a:prstGeom>
          <a:noFill/>
          <a:ln>
            <a:noFill/>
          </a:ln>
        </p:spPr>
      </p:pic>
      <p:pic>
        <p:nvPicPr>
          <p:cNvPr id="926" name="Google Shape;926;p2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960700" y="1435015"/>
            <a:ext cx="471300" cy="156576"/>
          </a:xfrm>
          <a:prstGeom prst="rect">
            <a:avLst/>
          </a:prstGeom>
          <a:noFill/>
          <a:ln>
            <a:noFill/>
          </a:ln>
        </p:spPr>
      </p:pic>
      <p:pic>
        <p:nvPicPr>
          <p:cNvPr id="927" name="Google Shape;927;p28"/>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3807752" y="4177432"/>
            <a:ext cx="635700" cy="152056"/>
          </a:xfrm>
          <a:prstGeom prst="rect">
            <a:avLst/>
          </a:prstGeom>
          <a:noFill/>
          <a:ln>
            <a:noFill/>
          </a:ln>
        </p:spPr>
      </p:pic>
      <p:pic>
        <p:nvPicPr>
          <p:cNvPr id="928" name="Google Shape;928;p28"/>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5130902" y="4540231"/>
            <a:ext cx="553200" cy="224985"/>
          </a:xfrm>
          <a:prstGeom prst="rect">
            <a:avLst/>
          </a:prstGeom>
          <a:noFill/>
          <a:ln>
            <a:noFill/>
          </a:ln>
        </p:spPr>
      </p:pic>
      <p:pic>
        <p:nvPicPr>
          <p:cNvPr id="929" name="Google Shape;929;p28"/>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057734" y="1432828"/>
            <a:ext cx="776300" cy="160950"/>
          </a:xfrm>
          <a:prstGeom prst="rect">
            <a:avLst/>
          </a:prstGeom>
          <a:noFill/>
          <a:ln>
            <a:noFill/>
          </a:ln>
        </p:spPr>
      </p:pic>
      <p:pic>
        <p:nvPicPr>
          <p:cNvPr id="930" name="Google Shape;930;p28"/>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53452" y="2689969"/>
            <a:ext cx="675000" cy="132572"/>
          </a:xfrm>
          <a:prstGeom prst="rect">
            <a:avLst/>
          </a:prstGeom>
          <a:noFill/>
          <a:ln>
            <a:noFill/>
          </a:ln>
        </p:spPr>
      </p:pic>
      <p:pic>
        <p:nvPicPr>
          <p:cNvPr id="931" name="Google Shape;931;p2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812155" y="4152641"/>
            <a:ext cx="414900" cy="201638"/>
          </a:xfrm>
          <a:prstGeom prst="rect">
            <a:avLst/>
          </a:prstGeom>
          <a:noFill/>
          <a:ln>
            <a:noFill/>
          </a:ln>
        </p:spPr>
      </p:pic>
      <p:pic>
        <p:nvPicPr>
          <p:cNvPr id="932" name="Google Shape;932;p2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332498" y="2171551"/>
            <a:ext cx="414900" cy="336705"/>
          </a:xfrm>
          <a:prstGeom prst="rect">
            <a:avLst/>
          </a:prstGeom>
          <a:noFill/>
          <a:ln>
            <a:noFill/>
          </a:ln>
        </p:spPr>
      </p:pic>
      <p:pic>
        <p:nvPicPr>
          <p:cNvPr id="933" name="Google Shape;933;p28"/>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980048" y="2591297"/>
            <a:ext cx="316025" cy="329915"/>
          </a:xfrm>
          <a:prstGeom prst="rect">
            <a:avLst/>
          </a:prstGeom>
          <a:noFill/>
          <a:ln>
            <a:noFill/>
          </a:ln>
        </p:spPr>
      </p:pic>
      <p:pic>
        <p:nvPicPr>
          <p:cNvPr id="934" name="Google Shape;934;p28"/>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2402309" y="3007117"/>
            <a:ext cx="414900" cy="293449"/>
          </a:xfrm>
          <a:prstGeom prst="rect">
            <a:avLst/>
          </a:prstGeom>
          <a:noFill/>
          <a:ln>
            <a:noFill/>
          </a:ln>
        </p:spPr>
      </p:pic>
      <p:pic>
        <p:nvPicPr>
          <p:cNvPr id="935" name="Google Shape;935;p28"/>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680599" y="1787396"/>
            <a:ext cx="471300" cy="240449"/>
          </a:xfrm>
          <a:prstGeom prst="rect">
            <a:avLst/>
          </a:prstGeom>
          <a:noFill/>
          <a:ln>
            <a:noFill/>
          </a:ln>
        </p:spPr>
      </p:pic>
      <p:pic>
        <p:nvPicPr>
          <p:cNvPr id="936" name="Google Shape;936;p28"/>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4142365" y="3497917"/>
            <a:ext cx="553200" cy="151123"/>
          </a:xfrm>
          <a:prstGeom prst="rect">
            <a:avLst/>
          </a:prstGeom>
          <a:noFill/>
          <a:ln>
            <a:noFill/>
          </a:ln>
        </p:spPr>
      </p:pic>
      <p:pic>
        <p:nvPicPr>
          <p:cNvPr id="937" name="Google Shape;937;p28"/>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7280875" y="4163094"/>
            <a:ext cx="826425" cy="180732"/>
          </a:xfrm>
          <a:prstGeom prst="rect">
            <a:avLst/>
          </a:prstGeom>
          <a:noFill/>
          <a:ln>
            <a:noFill/>
          </a:ln>
        </p:spPr>
      </p:pic>
      <p:pic>
        <p:nvPicPr>
          <p:cNvPr id="938" name="Google Shape;938;p2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493723" y="4177679"/>
            <a:ext cx="548625" cy="151562"/>
          </a:xfrm>
          <a:prstGeom prst="rect">
            <a:avLst/>
          </a:prstGeom>
          <a:noFill/>
          <a:ln>
            <a:noFill/>
          </a:ln>
        </p:spPr>
      </p:pic>
      <p:pic>
        <p:nvPicPr>
          <p:cNvPr id="939" name="Google Shape;939;p28"/>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4896102" y="3446807"/>
            <a:ext cx="663900" cy="253343"/>
          </a:xfrm>
          <a:prstGeom prst="rect">
            <a:avLst/>
          </a:prstGeom>
          <a:noFill/>
          <a:ln>
            <a:noFill/>
          </a:ln>
        </p:spPr>
      </p:pic>
      <p:pic>
        <p:nvPicPr>
          <p:cNvPr id="940" name="Google Shape;940;p2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380363" y="2612854"/>
            <a:ext cx="414900" cy="286803"/>
          </a:xfrm>
          <a:prstGeom prst="rect">
            <a:avLst/>
          </a:prstGeom>
          <a:noFill/>
          <a:ln>
            <a:noFill/>
          </a:ln>
        </p:spPr>
      </p:pic>
      <p:pic>
        <p:nvPicPr>
          <p:cNvPr id="941" name="Google Shape;941;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096169" y="4175384"/>
            <a:ext cx="743625" cy="156152"/>
          </a:xfrm>
          <a:prstGeom prst="rect">
            <a:avLst/>
          </a:prstGeom>
          <a:noFill/>
          <a:ln>
            <a:noFill/>
          </a:ln>
        </p:spPr>
      </p:pic>
      <p:pic>
        <p:nvPicPr>
          <p:cNvPr id="942" name="Google Shape;942;p2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8635646" y="2160973"/>
            <a:ext cx="414900" cy="357860"/>
          </a:xfrm>
          <a:prstGeom prst="rect">
            <a:avLst/>
          </a:prstGeom>
          <a:noFill/>
          <a:ln>
            <a:noFill/>
          </a:ln>
        </p:spPr>
      </p:pic>
      <p:pic>
        <p:nvPicPr>
          <p:cNvPr id="943" name="Google Shape;943;p2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586678" y="3418619"/>
            <a:ext cx="355150" cy="309718"/>
          </a:xfrm>
          <a:prstGeom prst="rect">
            <a:avLst/>
          </a:prstGeom>
          <a:noFill/>
          <a:ln>
            <a:noFill/>
          </a:ln>
        </p:spPr>
      </p:pic>
      <p:pic>
        <p:nvPicPr>
          <p:cNvPr id="944" name="Google Shape;944;p2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480858" y="2690554"/>
            <a:ext cx="635700" cy="131402"/>
          </a:xfrm>
          <a:prstGeom prst="rect">
            <a:avLst/>
          </a:prstGeom>
          <a:noFill/>
          <a:ln>
            <a:noFill/>
          </a:ln>
        </p:spPr>
      </p:pic>
      <p:pic>
        <p:nvPicPr>
          <p:cNvPr id="945" name="Google Shape;945;p2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458285" y="3851760"/>
            <a:ext cx="636000" cy="142035"/>
          </a:xfrm>
          <a:prstGeom prst="rect">
            <a:avLst/>
          </a:prstGeom>
          <a:noFill/>
          <a:ln>
            <a:noFill/>
          </a:ln>
        </p:spPr>
      </p:pic>
      <p:pic>
        <p:nvPicPr>
          <p:cNvPr id="946" name="Google Shape;946;p2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28105" y="3072320"/>
            <a:ext cx="776300" cy="163044"/>
          </a:xfrm>
          <a:prstGeom prst="rect">
            <a:avLst/>
          </a:prstGeom>
          <a:noFill/>
          <a:ln>
            <a:noFill/>
          </a:ln>
        </p:spPr>
      </p:pic>
      <p:pic>
        <p:nvPicPr>
          <p:cNvPr id="947" name="Google Shape;947;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2967" y="2658777"/>
            <a:ext cx="635700" cy="194957"/>
          </a:xfrm>
          <a:prstGeom prst="rect">
            <a:avLst/>
          </a:prstGeom>
          <a:noFill/>
          <a:ln>
            <a:noFill/>
          </a:ln>
        </p:spPr>
      </p:pic>
      <p:pic>
        <p:nvPicPr>
          <p:cNvPr id="948" name="Google Shape;948;p2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813200" y="1370853"/>
            <a:ext cx="355200" cy="284902"/>
          </a:xfrm>
          <a:prstGeom prst="rect">
            <a:avLst/>
          </a:prstGeom>
          <a:noFill/>
          <a:ln>
            <a:noFill/>
          </a:ln>
        </p:spPr>
      </p:pic>
      <p:pic>
        <p:nvPicPr>
          <p:cNvPr id="949" name="Google Shape;949;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640253" y="2212902"/>
            <a:ext cx="414900" cy="254004"/>
          </a:xfrm>
          <a:prstGeom prst="rect">
            <a:avLst/>
          </a:prstGeom>
          <a:noFill/>
          <a:ln>
            <a:noFill/>
          </a:ln>
        </p:spPr>
      </p:pic>
      <p:pic>
        <p:nvPicPr>
          <p:cNvPr id="950" name="Google Shape;950;p2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312922" y="2656654"/>
            <a:ext cx="635700" cy="199202"/>
          </a:xfrm>
          <a:prstGeom prst="rect">
            <a:avLst/>
          </a:prstGeom>
          <a:noFill/>
          <a:ln>
            <a:noFill/>
          </a:ln>
        </p:spPr>
      </p:pic>
      <p:pic>
        <p:nvPicPr>
          <p:cNvPr id="951" name="Google Shape;951;p2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060946" y="3037974"/>
            <a:ext cx="675000" cy="231736"/>
          </a:xfrm>
          <a:prstGeom prst="rect">
            <a:avLst/>
          </a:prstGeom>
          <a:noFill/>
          <a:ln>
            <a:noFill/>
          </a:ln>
        </p:spPr>
      </p:pic>
      <p:pic>
        <p:nvPicPr>
          <p:cNvPr id="952" name="Google Shape;952;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877669" y="2220395"/>
            <a:ext cx="663900" cy="239017"/>
          </a:xfrm>
          <a:prstGeom prst="rect">
            <a:avLst/>
          </a:prstGeom>
          <a:noFill/>
          <a:ln>
            <a:noFill/>
          </a:ln>
        </p:spPr>
      </p:pic>
      <p:pic>
        <p:nvPicPr>
          <p:cNvPr id="953" name="Google Shape;953;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977689" y="1836629"/>
            <a:ext cx="553200" cy="141983"/>
          </a:xfrm>
          <a:prstGeom prst="rect">
            <a:avLst/>
          </a:prstGeom>
          <a:noFill/>
          <a:ln>
            <a:noFill/>
          </a:ln>
        </p:spPr>
      </p:pic>
      <p:pic>
        <p:nvPicPr>
          <p:cNvPr id="954" name="Google Shape;954;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380267" y="1398212"/>
            <a:ext cx="585300" cy="230183"/>
          </a:xfrm>
          <a:prstGeom prst="rect">
            <a:avLst/>
          </a:prstGeom>
          <a:noFill/>
          <a:ln>
            <a:noFill/>
          </a:ln>
        </p:spPr>
      </p:pic>
      <p:pic>
        <p:nvPicPr>
          <p:cNvPr id="955" name="Google Shape;955;p28"/>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6665777" y="3387645"/>
            <a:ext cx="277000" cy="371666"/>
          </a:xfrm>
          <a:prstGeom prst="rect">
            <a:avLst/>
          </a:prstGeom>
          <a:noFill/>
          <a:ln>
            <a:noFill/>
          </a:ln>
        </p:spPr>
      </p:pic>
      <p:pic>
        <p:nvPicPr>
          <p:cNvPr id="956" name="Google Shape;956;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248917" y="3837577"/>
            <a:ext cx="663900" cy="170401"/>
          </a:xfrm>
          <a:prstGeom prst="rect">
            <a:avLst/>
          </a:prstGeom>
          <a:noFill/>
          <a:ln>
            <a:noFill/>
          </a:ln>
        </p:spPr>
      </p:pic>
      <p:pic>
        <p:nvPicPr>
          <p:cNvPr id="957" name="Google Shape;957;p28"/>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5788631" y="4485574"/>
            <a:ext cx="355200" cy="334298"/>
          </a:xfrm>
          <a:prstGeom prst="rect">
            <a:avLst/>
          </a:prstGeom>
          <a:noFill/>
          <a:ln>
            <a:noFill/>
          </a:ln>
        </p:spPr>
      </p:pic>
      <p:pic>
        <p:nvPicPr>
          <p:cNvPr id="958" name="Google Shape;958;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90025" y="4537244"/>
            <a:ext cx="635700" cy="230957"/>
          </a:xfrm>
          <a:prstGeom prst="rect">
            <a:avLst/>
          </a:prstGeom>
          <a:noFill/>
          <a:ln>
            <a:noFill/>
          </a:ln>
        </p:spPr>
      </p:pic>
      <p:pic>
        <p:nvPicPr>
          <p:cNvPr id="959" name="Google Shape;959;p2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417750" y="2952262"/>
            <a:ext cx="594300" cy="403160"/>
          </a:xfrm>
          <a:prstGeom prst="rect">
            <a:avLst/>
          </a:prstGeom>
          <a:noFill/>
          <a:ln>
            <a:noFill/>
          </a:ln>
        </p:spPr>
      </p:pic>
      <p:pic>
        <p:nvPicPr>
          <p:cNvPr id="960" name="Google Shape;960;p2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887438" y="3023704"/>
            <a:ext cx="513600" cy="260275"/>
          </a:xfrm>
          <a:prstGeom prst="rect">
            <a:avLst/>
          </a:prstGeom>
          <a:noFill/>
          <a:ln>
            <a:noFill/>
          </a:ln>
        </p:spPr>
      </p:pic>
      <p:pic>
        <p:nvPicPr>
          <p:cNvPr id="961" name="Google Shape;961;p2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092233" y="1440997"/>
            <a:ext cx="594300" cy="144614"/>
          </a:xfrm>
          <a:prstGeom prst="rect">
            <a:avLst/>
          </a:prstGeom>
          <a:noFill/>
          <a:ln>
            <a:noFill/>
          </a:ln>
        </p:spPr>
      </p:pic>
      <p:pic>
        <p:nvPicPr>
          <p:cNvPr id="962" name="Google Shape;962;p2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47692" y="1386293"/>
            <a:ext cx="414900" cy="254021"/>
          </a:xfrm>
          <a:prstGeom prst="rect">
            <a:avLst/>
          </a:prstGeom>
          <a:noFill/>
          <a:ln>
            <a:noFill/>
          </a:ln>
        </p:spPr>
      </p:pic>
      <p:pic>
        <p:nvPicPr>
          <p:cNvPr id="963" name="Google Shape;963;p2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467541" y="1829243"/>
            <a:ext cx="548625" cy="156756"/>
          </a:xfrm>
          <a:prstGeom prst="rect">
            <a:avLst/>
          </a:prstGeom>
          <a:noFill/>
          <a:ln>
            <a:noFill/>
          </a:ln>
        </p:spPr>
      </p:pic>
      <p:pic>
        <p:nvPicPr>
          <p:cNvPr id="964" name="Google Shape;964;p28"/>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1922396" y="2198809"/>
            <a:ext cx="316025" cy="282189"/>
          </a:xfrm>
          <a:prstGeom prst="rect">
            <a:avLst/>
          </a:prstGeom>
          <a:noFill/>
          <a:ln>
            <a:noFill/>
          </a:ln>
        </p:spPr>
      </p:pic>
      <p:pic>
        <p:nvPicPr>
          <p:cNvPr id="965" name="Google Shape;965;p2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301343" y="2619775"/>
            <a:ext cx="414900" cy="272961"/>
          </a:xfrm>
          <a:prstGeom prst="rect">
            <a:avLst/>
          </a:prstGeom>
          <a:noFill/>
          <a:ln>
            <a:noFill/>
          </a:ln>
        </p:spPr>
      </p:pic>
      <p:pic>
        <p:nvPicPr>
          <p:cNvPr id="966" name="Google Shape;966;p2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6708089" y="4544666"/>
            <a:ext cx="704700" cy="216114"/>
          </a:xfrm>
          <a:prstGeom prst="rect">
            <a:avLst/>
          </a:prstGeom>
          <a:noFill/>
          <a:ln>
            <a:noFill/>
          </a:ln>
        </p:spPr>
      </p:pic>
      <p:pic>
        <p:nvPicPr>
          <p:cNvPr id="967" name="Google Shape;967;p2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818385" y="2254057"/>
            <a:ext cx="636000" cy="171693"/>
          </a:xfrm>
          <a:prstGeom prst="rect">
            <a:avLst/>
          </a:prstGeom>
          <a:noFill/>
          <a:ln>
            <a:noFill/>
          </a:ln>
        </p:spPr>
      </p:pic>
      <p:pic>
        <p:nvPicPr>
          <p:cNvPr id="968" name="Google Shape;968;p2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133407" y="2662976"/>
            <a:ext cx="636000" cy="186558"/>
          </a:xfrm>
          <a:prstGeom prst="rect">
            <a:avLst/>
          </a:prstGeom>
          <a:noFill/>
          <a:ln>
            <a:noFill/>
          </a:ln>
        </p:spPr>
      </p:pic>
      <p:pic>
        <p:nvPicPr>
          <p:cNvPr id="969" name="Google Shape;969;p2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2042603" y="3466482"/>
            <a:ext cx="548700" cy="213993"/>
          </a:xfrm>
          <a:prstGeom prst="rect">
            <a:avLst/>
          </a:prstGeom>
          <a:noFill/>
          <a:ln>
            <a:noFill/>
          </a:ln>
        </p:spPr>
      </p:pic>
      <p:pic>
        <p:nvPicPr>
          <p:cNvPr id="970" name="Google Shape;970;p28"/>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1787225" y="1384359"/>
            <a:ext cx="316050" cy="257889"/>
          </a:xfrm>
          <a:prstGeom prst="rect">
            <a:avLst/>
          </a:prstGeom>
          <a:noFill/>
          <a:ln>
            <a:noFill/>
          </a:ln>
        </p:spPr>
      </p:pic>
      <p:pic>
        <p:nvPicPr>
          <p:cNvPr id="971" name="Google Shape;971;p2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897051" y="3424671"/>
            <a:ext cx="355150" cy="297616"/>
          </a:xfrm>
          <a:prstGeom prst="rect">
            <a:avLst/>
          </a:prstGeom>
          <a:noFill/>
          <a:ln>
            <a:noFill/>
          </a:ln>
        </p:spPr>
      </p:pic>
      <p:pic>
        <p:nvPicPr>
          <p:cNvPr id="972" name="Google Shape;972;p2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256183" y="1820691"/>
            <a:ext cx="636000" cy="173860"/>
          </a:xfrm>
          <a:prstGeom prst="rect">
            <a:avLst/>
          </a:prstGeom>
          <a:noFill/>
          <a:ln>
            <a:noFill/>
          </a:ln>
        </p:spPr>
      </p:pic>
      <p:pic>
        <p:nvPicPr>
          <p:cNvPr id="973" name="Google Shape;973;p2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467541" y="2198810"/>
            <a:ext cx="316050" cy="282188"/>
          </a:xfrm>
          <a:prstGeom prst="rect">
            <a:avLst/>
          </a:prstGeom>
          <a:noFill/>
          <a:ln>
            <a:noFill/>
          </a:ln>
        </p:spPr>
      </p:pic>
      <p:pic>
        <p:nvPicPr>
          <p:cNvPr id="974" name="Google Shape;974;p2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288590" y="1031384"/>
            <a:ext cx="414901" cy="216356"/>
          </a:xfrm>
          <a:prstGeom prst="rect">
            <a:avLst/>
          </a:prstGeom>
          <a:noFill/>
          <a:ln>
            <a:noFill/>
          </a:ln>
        </p:spPr>
      </p:pic>
      <p:pic>
        <p:nvPicPr>
          <p:cNvPr id="975" name="Google Shape;975;p28"/>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4442931" y="1040631"/>
            <a:ext cx="553200" cy="197861"/>
          </a:xfrm>
          <a:prstGeom prst="rect">
            <a:avLst/>
          </a:prstGeom>
          <a:noFill/>
          <a:ln>
            <a:noFill/>
          </a:ln>
        </p:spPr>
      </p:pic>
      <p:pic>
        <p:nvPicPr>
          <p:cNvPr id="976" name="Google Shape;976;p2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738422" y="1048172"/>
            <a:ext cx="585300" cy="182779"/>
          </a:xfrm>
          <a:prstGeom prst="rect">
            <a:avLst/>
          </a:prstGeom>
          <a:noFill/>
          <a:ln>
            <a:noFill/>
          </a:ln>
        </p:spPr>
      </p:pic>
      <p:pic>
        <p:nvPicPr>
          <p:cNvPr id="977" name="Google Shape;977;p28"/>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1180758" y="1020520"/>
            <a:ext cx="355200" cy="238084"/>
          </a:xfrm>
          <a:prstGeom prst="rect">
            <a:avLst/>
          </a:prstGeom>
          <a:noFill/>
          <a:ln>
            <a:noFill/>
          </a:ln>
        </p:spPr>
      </p:pic>
      <p:pic>
        <p:nvPicPr>
          <p:cNvPr id="978" name="Google Shape;978;p2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125106" y="1048147"/>
            <a:ext cx="513600" cy="182830"/>
          </a:xfrm>
          <a:prstGeom prst="rect">
            <a:avLst/>
          </a:prstGeom>
          <a:noFill/>
          <a:ln>
            <a:noFill/>
          </a:ln>
        </p:spPr>
      </p:pic>
      <p:pic>
        <p:nvPicPr>
          <p:cNvPr id="979" name="Google Shape;979;p2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7499" y="1024041"/>
            <a:ext cx="355201" cy="231042"/>
          </a:xfrm>
          <a:prstGeom prst="rect">
            <a:avLst/>
          </a:prstGeom>
          <a:noFill/>
          <a:ln>
            <a:noFill/>
          </a:ln>
        </p:spPr>
      </p:pic>
      <p:pic>
        <p:nvPicPr>
          <p:cNvPr id="980" name="Google Shape;980;p2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32416" y="1096573"/>
            <a:ext cx="548625" cy="85977"/>
          </a:xfrm>
          <a:prstGeom prst="rect">
            <a:avLst/>
          </a:prstGeom>
          <a:noFill/>
          <a:ln>
            <a:noFill/>
          </a:ln>
        </p:spPr>
      </p:pic>
      <p:pic>
        <p:nvPicPr>
          <p:cNvPr id="981" name="Google Shape;981;p2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432133" y="1750910"/>
            <a:ext cx="355200" cy="313422"/>
          </a:xfrm>
          <a:prstGeom prst="rect">
            <a:avLst/>
          </a:prstGeom>
          <a:noFill/>
          <a:ln>
            <a:noFill/>
          </a:ln>
        </p:spPr>
      </p:pic>
      <p:pic>
        <p:nvPicPr>
          <p:cNvPr id="982" name="Google Shape;982;p2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803208" y="1021922"/>
            <a:ext cx="316050" cy="235280"/>
          </a:xfrm>
          <a:prstGeom prst="rect">
            <a:avLst/>
          </a:prstGeom>
          <a:noFill/>
          <a:ln>
            <a:noFill/>
          </a:ln>
        </p:spPr>
      </p:pic>
      <p:pic>
        <p:nvPicPr>
          <p:cNvPr id="983" name="Google Shape;983;p2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3159781" y="4179191"/>
            <a:ext cx="594150" cy="148538"/>
          </a:xfrm>
          <a:prstGeom prst="rect">
            <a:avLst/>
          </a:prstGeom>
          <a:noFill/>
          <a:ln>
            <a:noFill/>
          </a:ln>
        </p:spPr>
      </p:pic>
      <p:pic>
        <p:nvPicPr>
          <p:cNvPr id="984" name="Google Shape;984;p2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019607" y="2272957"/>
            <a:ext cx="704700" cy="133893"/>
          </a:xfrm>
          <a:prstGeom prst="rect">
            <a:avLst/>
          </a:prstGeom>
          <a:noFill/>
          <a:ln>
            <a:noFill/>
          </a:ln>
        </p:spPr>
      </p:pic>
      <p:pic>
        <p:nvPicPr>
          <p:cNvPr id="985" name="Google Shape;985;p2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23616" y="3517699"/>
            <a:ext cx="548625" cy="111559"/>
          </a:xfrm>
          <a:prstGeom prst="rect">
            <a:avLst/>
          </a:prstGeom>
          <a:noFill/>
          <a:ln>
            <a:noFill/>
          </a:ln>
        </p:spPr>
      </p:pic>
      <p:pic>
        <p:nvPicPr>
          <p:cNvPr id="986" name="Google Shape;986;p2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327393" y="4097680"/>
            <a:ext cx="355200" cy="311560"/>
          </a:xfrm>
          <a:prstGeom prst="rect">
            <a:avLst/>
          </a:prstGeom>
          <a:noFill/>
          <a:ln>
            <a:noFill/>
          </a:ln>
        </p:spPr>
      </p:pic>
      <p:pic>
        <p:nvPicPr>
          <p:cNvPr id="987" name="Google Shape;987;p2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724278" y="2634788"/>
            <a:ext cx="471300" cy="242934"/>
          </a:xfrm>
          <a:prstGeom prst="rect">
            <a:avLst/>
          </a:prstGeom>
          <a:noFill/>
          <a:ln>
            <a:noFill/>
          </a:ln>
        </p:spPr>
      </p:pic>
      <p:pic>
        <p:nvPicPr>
          <p:cNvPr id="988" name="Google Shape;988;p2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7781365" y="3838418"/>
            <a:ext cx="414900" cy="168719"/>
          </a:xfrm>
          <a:prstGeom prst="rect">
            <a:avLst/>
          </a:prstGeom>
          <a:noFill/>
          <a:ln>
            <a:noFill/>
          </a:ln>
        </p:spPr>
      </p:pic>
      <p:pic>
        <p:nvPicPr>
          <p:cNvPr id="989" name="Google Shape;989;p2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49796" y="4592331"/>
            <a:ext cx="635700" cy="120783"/>
          </a:xfrm>
          <a:prstGeom prst="rect">
            <a:avLst/>
          </a:prstGeom>
          <a:noFill/>
          <a:ln>
            <a:noFill/>
          </a:ln>
        </p:spPr>
      </p:pic>
      <p:pic>
        <p:nvPicPr>
          <p:cNvPr id="990" name="Google Shape;990;p2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504042" y="3045722"/>
            <a:ext cx="636000" cy="216240"/>
          </a:xfrm>
          <a:prstGeom prst="rect">
            <a:avLst/>
          </a:prstGeom>
          <a:noFill/>
          <a:ln>
            <a:noFill/>
          </a:ln>
        </p:spPr>
      </p:pic>
      <p:pic>
        <p:nvPicPr>
          <p:cNvPr id="991" name="Google Shape;991;p2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622766" y="1844002"/>
            <a:ext cx="553200" cy="127238"/>
          </a:xfrm>
          <a:prstGeom prst="rect">
            <a:avLst/>
          </a:prstGeom>
          <a:noFill/>
          <a:ln>
            <a:noFill/>
          </a:ln>
        </p:spPr>
      </p:pic>
      <p:pic>
        <p:nvPicPr>
          <p:cNvPr id="992" name="Google Shape;992;p2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125846" y="4506349"/>
            <a:ext cx="355200" cy="292747"/>
          </a:xfrm>
          <a:prstGeom prst="rect">
            <a:avLst/>
          </a:prstGeom>
          <a:noFill/>
          <a:ln>
            <a:noFill/>
          </a:ln>
        </p:spPr>
      </p:pic>
      <p:pic>
        <p:nvPicPr>
          <p:cNvPr id="993" name="Google Shape;993;p2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095848" y="1061012"/>
            <a:ext cx="414925" cy="157099"/>
          </a:xfrm>
          <a:prstGeom prst="rect">
            <a:avLst/>
          </a:prstGeom>
          <a:noFill/>
          <a:ln>
            <a:noFill/>
          </a:ln>
        </p:spPr>
      </p:pic>
      <p:pic>
        <p:nvPicPr>
          <p:cNvPr id="994" name="Google Shape;994;p2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1867550" y="1833699"/>
            <a:ext cx="675000" cy="147844"/>
          </a:xfrm>
          <a:prstGeom prst="rect">
            <a:avLst/>
          </a:prstGeom>
          <a:noFill/>
          <a:ln>
            <a:noFill/>
          </a:ln>
        </p:spPr>
      </p:pic>
      <p:pic>
        <p:nvPicPr>
          <p:cNvPr id="995" name="Google Shape;995;p2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899248" y="2983059"/>
            <a:ext cx="355200" cy="341566"/>
          </a:xfrm>
          <a:prstGeom prst="rect">
            <a:avLst/>
          </a:prstGeom>
          <a:noFill/>
          <a:ln>
            <a:noFill/>
          </a:ln>
        </p:spPr>
      </p:pic>
      <p:pic>
        <p:nvPicPr>
          <p:cNvPr id="996" name="Google Shape;996;p2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68617" y="2261655"/>
            <a:ext cx="594300" cy="156497"/>
          </a:xfrm>
          <a:prstGeom prst="rect">
            <a:avLst/>
          </a:prstGeom>
          <a:noFill/>
          <a:ln>
            <a:noFill/>
          </a:ln>
        </p:spPr>
      </p:pic>
      <p:pic>
        <p:nvPicPr>
          <p:cNvPr id="997" name="Google Shape;997;p2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3709319" y="4555351"/>
            <a:ext cx="663900" cy="194744"/>
          </a:xfrm>
          <a:prstGeom prst="rect">
            <a:avLst/>
          </a:prstGeom>
          <a:noFill/>
          <a:ln>
            <a:noFill/>
          </a:ln>
        </p:spPr>
      </p:pic>
      <p:pic>
        <p:nvPicPr>
          <p:cNvPr id="998" name="Google Shape;998;p28"/>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333451" y="3859179"/>
            <a:ext cx="811900" cy="127197"/>
          </a:xfrm>
          <a:prstGeom prst="rect">
            <a:avLst/>
          </a:prstGeom>
          <a:noFill/>
          <a:ln>
            <a:noFill/>
          </a:ln>
        </p:spPr>
      </p:pic>
      <p:pic>
        <p:nvPicPr>
          <p:cNvPr id="999" name="Google Shape;999;p28"/>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1713237" y="2591612"/>
            <a:ext cx="414900" cy="329286"/>
          </a:xfrm>
          <a:prstGeom prst="rect">
            <a:avLst/>
          </a:prstGeom>
          <a:noFill/>
          <a:ln>
            <a:noFill/>
          </a:ln>
        </p:spPr>
      </p:pic>
      <p:pic>
        <p:nvPicPr>
          <p:cNvPr id="1000" name="Google Shape;1000;p2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548900" y="1439310"/>
            <a:ext cx="704700" cy="147987"/>
          </a:xfrm>
          <a:prstGeom prst="rect">
            <a:avLst/>
          </a:prstGeom>
          <a:noFill/>
          <a:ln>
            <a:noFill/>
          </a:ln>
        </p:spPr>
      </p:pic>
      <p:pic>
        <p:nvPicPr>
          <p:cNvPr id="1001" name="Google Shape;1001;p2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736414" y="4195374"/>
            <a:ext cx="553200" cy="116172"/>
          </a:xfrm>
          <a:prstGeom prst="rect">
            <a:avLst/>
          </a:prstGeom>
          <a:noFill/>
          <a:ln>
            <a:noFill/>
          </a:ln>
        </p:spPr>
      </p:pic>
      <p:pic>
        <p:nvPicPr>
          <p:cNvPr id="1002" name="Google Shape;1002;p28"/>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72779" y="3475038"/>
            <a:ext cx="513600" cy="196880"/>
          </a:xfrm>
          <a:prstGeom prst="rect">
            <a:avLst/>
          </a:prstGeom>
          <a:noFill/>
          <a:ln>
            <a:noFill/>
          </a:ln>
        </p:spPr>
      </p:pic>
      <p:pic>
        <p:nvPicPr>
          <p:cNvPr id="1003" name="Google Shape;1003;p2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4231533" y="3843493"/>
            <a:ext cx="553200" cy="158568"/>
          </a:xfrm>
          <a:prstGeom prst="rect">
            <a:avLst/>
          </a:prstGeom>
          <a:noFill/>
          <a:ln>
            <a:noFill/>
          </a:ln>
        </p:spPr>
      </p:pic>
      <p:pic>
        <p:nvPicPr>
          <p:cNvPr id="1004" name="Google Shape;1004;p2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628356" y="1851463"/>
            <a:ext cx="635700" cy="112316"/>
          </a:xfrm>
          <a:prstGeom prst="rect">
            <a:avLst/>
          </a:prstGeom>
          <a:noFill/>
          <a:ln>
            <a:noFill/>
          </a:ln>
        </p:spPr>
      </p:pic>
      <p:pic>
        <p:nvPicPr>
          <p:cNvPr id="1005" name="Google Shape;1005;p2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7901028" y="2637244"/>
            <a:ext cx="585300" cy="238022"/>
          </a:xfrm>
          <a:prstGeom prst="rect">
            <a:avLst/>
          </a:prstGeom>
          <a:noFill/>
          <a:ln>
            <a:noFill/>
          </a:ln>
        </p:spPr>
      </p:pic>
      <p:pic>
        <p:nvPicPr>
          <p:cNvPr id="1006" name="Google Shape;1006;p28"/>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344273" y="1855982"/>
            <a:ext cx="553200" cy="103277"/>
          </a:xfrm>
          <a:prstGeom prst="rect">
            <a:avLst/>
          </a:prstGeom>
          <a:noFill/>
          <a:ln>
            <a:noFill/>
          </a:ln>
        </p:spPr>
      </p:pic>
      <p:pic>
        <p:nvPicPr>
          <p:cNvPr id="1007" name="Google Shape;1007;p2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0" y="1816458"/>
            <a:ext cx="636000" cy="182326"/>
          </a:xfrm>
          <a:prstGeom prst="rect">
            <a:avLst/>
          </a:prstGeom>
          <a:noFill/>
          <a:ln>
            <a:noFill/>
          </a:ln>
        </p:spPr>
      </p:pic>
      <p:pic>
        <p:nvPicPr>
          <p:cNvPr id="1008" name="Google Shape;1008;p2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841475" y="2249474"/>
            <a:ext cx="704700" cy="180860"/>
          </a:xfrm>
          <a:prstGeom prst="rect">
            <a:avLst/>
          </a:prstGeom>
          <a:noFill/>
          <a:ln>
            <a:noFill/>
          </a:ln>
        </p:spPr>
      </p:pic>
      <p:pic>
        <p:nvPicPr>
          <p:cNvPr id="1009" name="Google Shape;1009;p28"/>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8629842" y="4101751"/>
            <a:ext cx="471325" cy="303418"/>
          </a:xfrm>
          <a:prstGeom prst="rect">
            <a:avLst/>
          </a:prstGeom>
          <a:noFill/>
          <a:ln>
            <a:noFill/>
          </a:ln>
        </p:spPr>
      </p:pic>
      <p:pic>
        <p:nvPicPr>
          <p:cNvPr id="1010" name="Google Shape;1010;p2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972399" y="1835697"/>
            <a:ext cx="414925" cy="143848"/>
          </a:xfrm>
          <a:prstGeom prst="rect">
            <a:avLst/>
          </a:prstGeom>
          <a:noFill/>
          <a:ln>
            <a:noFill/>
          </a:ln>
        </p:spPr>
      </p:pic>
      <p:pic>
        <p:nvPicPr>
          <p:cNvPr id="1011" name="Google Shape;1011;p28"/>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232115" y="1718001"/>
            <a:ext cx="316025" cy="379239"/>
          </a:xfrm>
          <a:prstGeom prst="rect">
            <a:avLst/>
          </a:prstGeom>
          <a:noFill/>
          <a:ln>
            <a:noFill/>
          </a:ln>
        </p:spPr>
      </p:pic>
      <p:pic>
        <p:nvPicPr>
          <p:cNvPr id="1012" name="Google Shape;1012;p28"/>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8071780" y="1085912"/>
            <a:ext cx="585300" cy="107300"/>
          </a:xfrm>
          <a:prstGeom prst="rect">
            <a:avLst/>
          </a:prstGeom>
          <a:noFill/>
          <a:ln>
            <a:noFill/>
          </a:ln>
        </p:spPr>
      </p:pic>
      <p:pic>
        <p:nvPicPr>
          <p:cNvPr id="1013" name="Google Shape;1013;p28"/>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1635674" y="1069481"/>
            <a:ext cx="553200" cy="140162"/>
          </a:xfrm>
          <a:prstGeom prst="rect">
            <a:avLst/>
          </a:prstGeom>
          <a:noFill/>
          <a:ln>
            <a:noFill/>
          </a:ln>
        </p:spPr>
      </p:pic>
      <p:pic>
        <p:nvPicPr>
          <p:cNvPr id="1014" name="Google Shape;1014;p28"/>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143314" y="3423694"/>
            <a:ext cx="553200" cy="299568"/>
          </a:xfrm>
          <a:prstGeom prst="rect">
            <a:avLst/>
          </a:prstGeom>
          <a:noFill/>
          <a:ln>
            <a:noFill/>
          </a:ln>
        </p:spPr>
      </p:pic>
      <p:pic>
        <p:nvPicPr>
          <p:cNvPr id="1015" name="Google Shape;1015;p28"/>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8452739" y="3477216"/>
            <a:ext cx="663900" cy="192524"/>
          </a:xfrm>
          <a:prstGeom prst="rect">
            <a:avLst/>
          </a:prstGeom>
          <a:noFill/>
          <a:ln>
            <a:noFill/>
          </a:ln>
        </p:spPr>
      </p:pic>
      <p:pic>
        <p:nvPicPr>
          <p:cNvPr id="1016" name="Google Shape;1016;p28"/>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3231471" y="3843682"/>
            <a:ext cx="862875" cy="158192"/>
          </a:xfrm>
          <a:prstGeom prst="rect">
            <a:avLst/>
          </a:prstGeom>
          <a:noFill/>
          <a:ln>
            <a:noFill/>
          </a:ln>
        </p:spPr>
      </p:pic>
      <p:pic>
        <p:nvPicPr>
          <p:cNvPr id="1017" name="Google Shape;1017;p28"/>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921919" y="3818541"/>
            <a:ext cx="548625" cy="208473"/>
          </a:xfrm>
          <a:prstGeom prst="rect">
            <a:avLst/>
          </a:prstGeom>
          <a:noFill/>
          <a:ln>
            <a:noFill/>
          </a:ln>
        </p:spPr>
      </p:pic>
      <p:pic>
        <p:nvPicPr>
          <p:cNvPr id="1018" name="Google Shape;1018;p28"/>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756797" y="981537"/>
            <a:ext cx="316050" cy="316050"/>
          </a:xfrm>
          <a:prstGeom prst="rect">
            <a:avLst/>
          </a:prstGeom>
          <a:noFill/>
          <a:ln>
            <a:noFill/>
          </a:ln>
        </p:spPr>
      </p:pic>
      <p:pic>
        <p:nvPicPr>
          <p:cNvPr id="1019" name="Google Shape;1019;p28"/>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2969090" y="4588093"/>
            <a:ext cx="635700" cy="129259"/>
          </a:xfrm>
          <a:prstGeom prst="rect">
            <a:avLst/>
          </a:prstGeom>
          <a:noFill/>
          <a:ln>
            <a:noFill/>
          </a:ln>
        </p:spPr>
      </p:pic>
      <p:pic>
        <p:nvPicPr>
          <p:cNvPr id="1020" name="Google Shape;1020;p28"/>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1486916" y="3440297"/>
            <a:ext cx="355150" cy="266363"/>
          </a:xfrm>
          <a:prstGeom prst="rect">
            <a:avLst/>
          </a:prstGeom>
          <a:noFill/>
          <a:ln>
            <a:noFill/>
          </a:ln>
        </p:spPr>
      </p:pic>
      <p:pic>
        <p:nvPicPr>
          <p:cNvPr id="1021" name="Google Shape;1021;p28"/>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517317" y="4498437"/>
            <a:ext cx="504000" cy="308571"/>
          </a:xfrm>
          <a:prstGeom prst="rect">
            <a:avLst/>
          </a:prstGeom>
          <a:noFill/>
          <a:ln>
            <a:noFill/>
          </a:ln>
        </p:spPr>
      </p:pic>
      <p:pic>
        <p:nvPicPr>
          <p:cNvPr id="1022" name="Google Shape;1022;p28"/>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6295067" y="1466662"/>
            <a:ext cx="636000" cy="93282"/>
          </a:xfrm>
          <a:prstGeom prst="rect">
            <a:avLst/>
          </a:prstGeom>
          <a:noFill/>
          <a:ln>
            <a:noFill/>
          </a:ln>
        </p:spPr>
      </p:pic>
      <p:pic>
        <p:nvPicPr>
          <p:cNvPr id="1023" name="Google Shape;1023;p28"/>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954192" y="2679191"/>
            <a:ext cx="585300" cy="154129"/>
          </a:xfrm>
          <a:prstGeom prst="rect">
            <a:avLst/>
          </a:prstGeom>
          <a:noFill/>
          <a:ln>
            <a:noFill/>
          </a:ln>
        </p:spPr>
      </p:pic>
      <p:pic>
        <p:nvPicPr>
          <p:cNvPr id="1024" name="Google Shape;1024;p28"/>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1893614" y="4135142"/>
            <a:ext cx="414900" cy="236635"/>
          </a:xfrm>
          <a:prstGeom prst="rect">
            <a:avLst/>
          </a:prstGeom>
          <a:noFill/>
          <a:ln>
            <a:noFill/>
          </a:ln>
        </p:spPr>
      </p:pic>
      <p:pic>
        <p:nvPicPr>
          <p:cNvPr id="1025" name="Google Shape;1025;p28"/>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8585575" y="4595380"/>
            <a:ext cx="513600" cy="114685"/>
          </a:xfrm>
          <a:prstGeom prst="rect">
            <a:avLst/>
          </a:prstGeom>
          <a:noFill/>
          <a:ln>
            <a:noFill/>
          </a:ln>
        </p:spPr>
      </p:pic>
      <p:pic>
        <p:nvPicPr>
          <p:cNvPr id="1026" name="Google Shape;1026;p28"/>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229942" y="1405344"/>
            <a:ext cx="594300" cy="215920"/>
          </a:xfrm>
          <a:prstGeom prst="rect">
            <a:avLst/>
          </a:prstGeom>
          <a:noFill/>
          <a:ln>
            <a:noFill/>
          </a:ln>
        </p:spPr>
      </p:pic>
      <p:pic>
        <p:nvPicPr>
          <p:cNvPr id="1027" name="Google Shape;1027;p28"/>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2980511" y="3062524"/>
            <a:ext cx="743626" cy="182637"/>
          </a:xfrm>
          <a:prstGeom prst="rect">
            <a:avLst/>
          </a:prstGeom>
          <a:noFill/>
          <a:ln>
            <a:noFill/>
          </a:ln>
        </p:spPr>
      </p:pic>
      <p:pic>
        <p:nvPicPr>
          <p:cNvPr id="1028" name="Google Shape;1028;p28"/>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49126" y="3862782"/>
            <a:ext cx="635699" cy="119991"/>
          </a:xfrm>
          <a:prstGeom prst="rect">
            <a:avLst/>
          </a:prstGeom>
          <a:noFill/>
          <a:ln>
            <a:noFill/>
          </a:ln>
        </p:spPr>
      </p:pic>
      <p:pic>
        <p:nvPicPr>
          <p:cNvPr id="1029" name="Google Shape;1029;p28"/>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2509361" y="4494151"/>
            <a:ext cx="355200" cy="317143"/>
          </a:xfrm>
          <a:prstGeom prst="rect">
            <a:avLst/>
          </a:prstGeom>
          <a:noFill/>
          <a:ln>
            <a:noFill/>
          </a:ln>
        </p:spPr>
      </p:pic>
      <p:pic>
        <p:nvPicPr>
          <p:cNvPr id="1030" name="Google Shape;1030;p28"/>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7423438" y="1078527"/>
            <a:ext cx="548626" cy="122070"/>
          </a:xfrm>
          <a:prstGeom prst="rect">
            <a:avLst/>
          </a:prstGeom>
          <a:noFill/>
          <a:ln>
            <a:noFill/>
          </a:ln>
        </p:spPr>
      </p:pic>
      <p:pic>
        <p:nvPicPr>
          <p:cNvPr id="1031" name="Google Shape;1031;p28"/>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4497272" y="4159017"/>
            <a:ext cx="776300" cy="188885"/>
          </a:xfrm>
          <a:prstGeom prst="rect">
            <a:avLst/>
          </a:prstGeom>
          <a:noFill/>
          <a:ln>
            <a:noFill/>
          </a:ln>
        </p:spPr>
      </p:pic>
      <p:pic>
        <p:nvPicPr>
          <p:cNvPr id="1032" name="Google Shape;1032;p28"/>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8671113" y="2588949"/>
            <a:ext cx="414925" cy="334612"/>
          </a:xfrm>
          <a:prstGeom prst="rect">
            <a:avLst/>
          </a:prstGeom>
          <a:noFill/>
          <a:ln>
            <a:noFill/>
          </a:ln>
        </p:spPr>
      </p:pic>
      <p:pic>
        <p:nvPicPr>
          <p:cNvPr id="1033" name="Google Shape;1033;p28"/>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5096382" y="1832865"/>
            <a:ext cx="504000" cy="149512"/>
          </a:xfrm>
          <a:prstGeom prst="rect">
            <a:avLst/>
          </a:prstGeom>
          <a:noFill/>
          <a:ln>
            <a:noFill/>
          </a:ln>
        </p:spPr>
      </p:pic>
      <p:pic>
        <p:nvPicPr>
          <p:cNvPr id="1034" name="Google Shape;1034;p28"/>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822012" y="3850651"/>
            <a:ext cx="698000" cy="144253"/>
          </a:xfrm>
          <a:prstGeom prst="rect">
            <a:avLst/>
          </a:prstGeom>
          <a:noFill/>
          <a:ln>
            <a:noFill/>
          </a:ln>
        </p:spPr>
      </p:pic>
      <p:pic>
        <p:nvPicPr>
          <p:cNvPr id="1035" name="Google Shape;1035;p28"/>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3218974" y="1060530"/>
            <a:ext cx="553200" cy="158063"/>
          </a:xfrm>
          <a:prstGeom prst="rect">
            <a:avLst/>
          </a:prstGeom>
          <a:noFill/>
          <a:ln>
            <a:noFill/>
          </a:ln>
        </p:spPr>
      </p:pic>
      <p:pic>
        <p:nvPicPr>
          <p:cNvPr id="1036" name="Google Shape;1036;p28"/>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3871890" y="1061008"/>
            <a:ext cx="471325" cy="157108"/>
          </a:xfrm>
          <a:prstGeom prst="rect">
            <a:avLst/>
          </a:prstGeom>
          <a:noFill/>
          <a:ln>
            <a:noFill/>
          </a:ln>
        </p:spPr>
      </p:pic>
      <p:pic>
        <p:nvPicPr>
          <p:cNvPr id="1037" name="Google Shape;1037;p28"/>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2791840" y="3486314"/>
            <a:ext cx="594300" cy="174328"/>
          </a:xfrm>
          <a:prstGeom prst="rect">
            <a:avLst/>
          </a:prstGeom>
          <a:noFill/>
          <a:ln>
            <a:noFill/>
          </a:ln>
        </p:spPr>
      </p:pic>
      <p:pic>
        <p:nvPicPr>
          <p:cNvPr id="1038" name="Google Shape;1038;p28"/>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49725" y="1408840"/>
            <a:ext cx="471300" cy="208927"/>
          </a:xfrm>
          <a:prstGeom prst="rect">
            <a:avLst/>
          </a:prstGeom>
          <a:noFill/>
          <a:ln>
            <a:noFill/>
          </a:ln>
        </p:spPr>
      </p:pic>
      <p:pic>
        <p:nvPicPr>
          <p:cNvPr id="1039" name="Google Shape;1039;p28"/>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6303344" y="3037963"/>
            <a:ext cx="594300" cy="231758"/>
          </a:xfrm>
          <a:prstGeom prst="rect">
            <a:avLst/>
          </a:prstGeom>
          <a:noFill/>
          <a:ln>
            <a:noFill/>
          </a:ln>
        </p:spPr>
      </p:pic>
      <p:pic>
        <p:nvPicPr>
          <p:cNvPr id="1040" name="Google Shape;1040;p28"/>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1530254" y="4484523"/>
            <a:ext cx="414900" cy="336399"/>
          </a:xfrm>
          <a:prstGeom prst="rect">
            <a:avLst/>
          </a:prstGeom>
          <a:noFill/>
          <a:ln>
            <a:noFill/>
          </a:ln>
        </p:spPr>
      </p:pic>
      <p:pic>
        <p:nvPicPr>
          <p:cNvPr id="1041" name="Google Shape;1041;p28"/>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1356994" y="2262140"/>
            <a:ext cx="471325" cy="155527"/>
          </a:xfrm>
          <a:prstGeom prst="rect">
            <a:avLst/>
          </a:prstGeom>
          <a:noFill/>
          <a:ln>
            <a:noFill/>
          </a:ln>
        </p:spPr>
      </p:pic>
      <p:pic>
        <p:nvPicPr>
          <p:cNvPr id="1042" name="Google Shape;1042;p28"/>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5610489" y="1053936"/>
            <a:ext cx="414900" cy="171252"/>
          </a:xfrm>
          <a:prstGeom prst="rect">
            <a:avLst/>
          </a:prstGeom>
          <a:noFill/>
          <a:ln>
            <a:noFill/>
          </a:ln>
        </p:spPr>
      </p:pic>
      <p:pic>
        <p:nvPicPr>
          <p:cNvPr id="1043" name="Google Shape;1043;p28"/>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2380538" y="4191475"/>
            <a:ext cx="707225" cy="127301"/>
          </a:xfrm>
          <a:prstGeom prst="rect">
            <a:avLst/>
          </a:prstGeom>
          <a:noFill/>
          <a:ln>
            <a:noFill/>
          </a:ln>
        </p:spPr>
      </p:pic>
    </p:spTree>
    <p:extLst>
      <p:ext uri="{BB962C8B-B14F-4D97-AF65-F5344CB8AC3E}">
        <p14:creationId xmlns:p14="http://schemas.microsoft.com/office/powerpoint/2010/main" val="916686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5578915" y="3292370"/>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3826663" y="3332972"/>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228807" y="2633783"/>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4691593" y="3080556"/>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337185" y="2873468"/>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353238" y="4517828"/>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2135919" y="3891098"/>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419436" y="3462515"/>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5514830" y="2374191"/>
            <a:ext cx="617434" cy="562635"/>
          </a:xfrm>
          <a:prstGeom prst="rect">
            <a:avLst/>
          </a:prstGeom>
          <a:noFill/>
          <a:ln>
            <a:noFill/>
          </a:ln>
        </p:spPr>
      </p:pic>
      <p:pic>
        <p:nvPicPr>
          <p:cNvPr id="78" name="图片 7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018991" y="3440431"/>
            <a:ext cx="751186" cy="460727"/>
          </a:xfrm>
          <a:prstGeom prst="rect">
            <a:avLst/>
          </a:prstGeom>
        </p:spPr>
      </p:pic>
      <p:pic>
        <p:nvPicPr>
          <p:cNvPr id="81" name="Google Shape;1116;p101"/>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2135919" y="4367593"/>
            <a:ext cx="513600" cy="394122"/>
          </a:xfrm>
          <a:prstGeom prst="rect">
            <a:avLst/>
          </a:prstGeom>
          <a:noFill/>
          <a:ln>
            <a:noFill/>
          </a:ln>
        </p:spPr>
      </p:pic>
      <p:pic>
        <p:nvPicPr>
          <p:cNvPr id="69" name="Google Shape;1191;p138"/>
          <p:cNvPicPr preferRelativeResize="0">
            <a:picLocks noChangeAspect="1"/>
          </p:cNvPicPr>
          <p:nvPr/>
        </p:nvPicPr>
        <p:blipFill>
          <a:blip r:embed="rId15">
            <a:alphaModFix/>
          </a:blip>
          <a:stretch>
            <a:fillRect/>
          </a:stretch>
        </p:blipFill>
        <p:spPr>
          <a:xfrm>
            <a:off x="8000039" y="1776327"/>
            <a:ext cx="569037" cy="255337"/>
          </a:xfrm>
          <a:prstGeom prst="rect">
            <a:avLst/>
          </a:prstGeom>
          <a:noFill/>
          <a:ln>
            <a:noFill/>
          </a:ln>
        </p:spPr>
      </p:pic>
      <p:pic>
        <p:nvPicPr>
          <p:cNvPr id="71" name="Google Shape;1297;p139"/>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3780679" y="2567731"/>
            <a:ext cx="636000" cy="288004"/>
          </a:xfrm>
          <a:prstGeom prst="rect">
            <a:avLst/>
          </a:prstGeom>
          <a:noFill/>
          <a:ln>
            <a:noFill/>
          </a:ln>
        </p:spPr>
      </p:pic>
      <p:pic>
        <p:nvPicPr>
          <p:cNvPr id="73" name="Google Shape;1252;p139"/>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5599840" y="3065456"/>
            <a:ext cx="636000" cy="241676"/>
          </a:xfrm>
          <a:prstGeom prst="rect">
            <a:avLst/>
          </a:prstGeom>
          <a:noFill/>
          <a:ln>
            <a:noFill/>
          </a:ln>
        </p:spPr>
      </p:pic>
      <p:pic>
        <p:nvPicPr>
          <p:cNvPr id="74" name="Google Shape;1358;p140"/>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5544738" y="3936079"/>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6412421" y="1563403"/>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7821087" y="1354607"/>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1208494" y="3838142"/>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6"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6536833" y="4007451"/>
            <a:ext cx="585300" cy="223351"/>
          </a:xfrm>
          <a:prstGeom prst="rect">
            <a:avLst/>
          </a:prstGeom>
          <a:noFill/>
          <a:ln>
            <a:noFill/>
          </a:ln>
        </p:spPr>
      </p:pic>
      <p:pic>
        <p:nvPicPr>
          <p:cNvPr id="55" name="Google Shape;1321;p1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260439" y="3605922"/>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9" cstate="print">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3935333" y="2827023"/>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94314" y="3992936"/>
            <a:ext cx="739953" cy="323125"/>
          </a:xfrm>
          <a:prstGeom prst="rect">
            <a:avLst/>
          </a:prstGeom>
          <a:noFill/>
          <a:ln>
            <a:noFill/>
          </a:ln>
        </p:spPr>
      </p:pic>
      <p:pic>
        <p:nvPicPr>
          <p:cNvPr id="67" name="Google Shape;929;p35"/>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1252338" y="4470344"/>
            <a:ext cx="513600" cy="228433"/>
          </a:xfrm>
          <a:prstGeom prst="rect">
            <a:avLst/>
          </a:prstGeom>
          <a:noFill/>
          <a:ln>
            <a:noFill/>
          </a:ln>
        </p:spPr>
      </p:pic>
      <p:pic>
        <p:nvPicPr>
          <p:cNvPr id="79" name="Google Shape;830;p4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157162" y="2623503"/>
            <a:ext cx="485700" cy="173225"/>
          </a:xfrm>
          <a:prstGeom prst="rect">
            <a:avLst/>
          </a:prstGeom>
          <a:noFill/>
          <a:ln>
            <a:noFill/>
          </a:ln>
        </p:spPr>
      </p:pic>
      <p:pic>
        <p:nvPicPr>
          <p:cNvPr id="83" name="Google Shape;643;p41"/>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4829151" y="1832649"/>
            <a:ext cx="1088689" cy="244406"/>
          </a:xfrm>
          <a:prstGeom prst="rect">
            <a:avLst/>
          </a:prstGeom>
          <a:noFill/>
          <a:ln>
            <a:noFill/>
          </a:ln>
        </p:spPr>
      </p:pic>
      <p:pic>
        <p:nvPicPr>
          <p:cNvPr id="59" name="Google Shape;716;p4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162303" y="1372463"/>
            <a:ext cx="1208866" cy="217596"/>
          </a:xfrm>
          <a:prstGeom prst="rect">
            <a:avLst/>
          </a:prstGeom>
          <a:noFill/>
          <a:ln>
            <a:noFill/>
          </a:ln>
        </p:spPr>
      </p:pic>
      <p:pic>
        <p:nvPicPr>
          <p:cNvPr id="82" name="Google Shape;1010;p5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869082" y="4077990"/>
            <a:ext cx="732011" cy="224483"/>
          </a:xfrm>
          <a:prstGeom prst="rect">
            <a:avLst/>
          </a:prstGeom>
          <a:noFill/>
          <a:ln>
            <a:noFill/>
          </a:ln>
        </p:spPr>
      </p:pic>
      <p:pic>
        <p:nvPicPr>
          <p:cNvPr id="84" name="Google Shape;947;p51"/>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3898832" y="4495133"/>
            <a:ext cx="591731" cy="240656"/>
          </a:xfrm>
          <a:prstGeom prst="rect">
            <a:avLst/>
          </a:prstGeom>
          <a:noFill/>
          <a:ln>
            <a:noFill/>
          </a:ln>
        </p:spPr>
      </p:pic>
      <p:pic>
        <p:nvPicPr>
          <p:cNvPr id="85" name="Google Shape;1023;p5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352219" y="3567702"/>
            <a:ext cx="1009572" cy="232193"/>
          </a:xfrm>
          <a:prstGeom prst="rect">
            <a:avLst/>
          </a:prstGeom>
          <a:noFill/>
          <a:ln>
            <a:noFill/>
          </a:ln>
        </p:spPr>
      </p:pic>
      <p:pic>
        <p:nvPicPr>
          <p:cNvPr id="87" name="Google Shape;865;p5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663692" y="2617639"/>
            <a:ext cx="663900" cy="123917"/>
          </a:xfrm>
          <a:prstGeom prst="rect">
            <a:avLst/>
          </a:prstGeom>
          <a:noFill/>
          <a:ln>
            <a:noFill/>
          </a:ln>
        </p:spPr>
      </p:pic>
      <p:pic>
        <p:nvPicPr>
          <p:cNvPr id="89" name="Google Shape;763;p50"/>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4761515" y="3547381"/>
            <a:ext cx="594151" cy="201428"/>
          </a:xfrm>
          <a:prstGeom prst="rect">
            <a:avLst/>
          </a:prstGeom>
          <a:noFill/>
          <a:ln>
            <a:noFill/>
          </a:ln>
        </p:spPr>
      </p:pic>
      <p:pic>
        <p:nvPicPr>
          <p:cNvPr id="92" name="Google Shape;868;p5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905075" y="3037119"/>
            <a:ext cx="744415" cy="277935"/>
          </a:xfrm>
          <a:prstGeom prst="rect">
            <a:avLst/>
          </a:prstGeom>
          <a:noFill/>
          <a:ln>
            <a:noFill/>
          </a:ln>
        </p:spPr>
      </p:pic>
      <p:pic>
        <p:nvPicPr>
          <p:cNvPr id="94" name="Google Shape;1044;p51"/>
          <p:cNvPicPr preferRelativeResize="0"/>
          <p:nvPr/>
        </p:nvPicPr>
        <p:blipFill>
          <a:blip r:embed="rId43">
            <a:alphaModFix/>
          </a:blip>
          <a:stretch>
            <a:fillRect/>
          </a:stretch>
        </p:blipFill>
        <p:spPr>
          <a:xfrm>
            <a:off x="3018991" y="4095316"/>
            <a:ext cx="772578" cy="220745"/>
          </a:xfrm>
          <a:prstGeom prst="rect">
            <a:avLst/>
          </a:prstGeom>
          <a:noFill/>
          <a:ln>
            <a:noFill/>
          </a:ln>
        </p:spPr>
      </p:pic>
      <p:pic>
        <p:nvPicPr>
          <p:cNvPr id="77" name="Google Shape;836;p5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82587" y="3070992"/>
            <a:ext cx="794400" cy="325686"/>
          </a:xfrm>
          <a:prstGeom prst="rect">
            <a:avLst/>
          </a:prstGeom>
          <a:noFill/>
          <a:ln>
            <a:noFill/>
          </a:ln>
        </p:spPr>
      </p:pic>
      <p:pic>
        <p:nvPicPr>
          <p:cNvPr id="57" name="Google Shape;945;p2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790297" y="3860010"/>
            <a:ext cx="432886" cy="405185"/>
          </a:xfrm>
          <a:prstGeom prst="rect">
            <a:avLst/>
          </a:prstGeom>
          <a:noFill/>
          <a:ln>
            <a:noFill/>
          </a:ln>
        </p:spPr>
      </p:pic>
      <p:pic>
        <p:nvPicPr>
          <p:cNvPr id="68" name="Google Shape;815;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100425" y="3625526"/>
            <a:ext cx="804650" cy="109970"/>
          </a:xfrm>
          <a:prstGeom prst="rect">
            <a:avLst/>
          </a:prstGeom>
          <a:noFill/>
          <a:ln>
            <a:noFill/>
          </a:ln>
        </p:spPr>
      </p:pic>
      <p:pic>
        <p:nvPicPr>
          <p:cNvPr id="80" name="Google Shape;948;p2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003255" y="4504620"/>
            <a:ext cx="663900" cy="194744"/>
          </a:xfrm>
          <a:prstGeom prst="rect">
            <a:avLst/>
          </a:prstGeom>
          <a:noFill/>
          <a:ln>
            <a:noFill/>
          </a:ln>
        </p:spPr>
      </p:pic>
      <p:pic>
        <p:nvPicPr>
          <p:cNvPr id="60" name="Google Shape;745;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855673" y="2603434"/>
            <a:ext cx="614825" cy="211090"/>
          </a:xfrm>
          <a:prstGeom prst="rect">
            <a:avLst/>
          </a:prstGeom>
          <a:noFill/>
          <a:ln>
            <a:noFill/>
          </a:ln>
        </p:spPr>
      </p:pic>
      <p:pic>
        <p:nvPicPr>
          <p:cNvPr id="88" name="Google Shape;742;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457633" y="2611406"/>
            <a:ext cx="743700" cy="183451"/>
          </a:xfrm>
          <a:prstGeom prst="rect">
            <a:avLst/>
          </a:prstGeom>
          <a:noFill/>
          <a:ln>
            <a:noFill/>
          </a:ln>
        </p:spPr>
      </p:pic>
      <p:pic>
        <p:nvPicPr>
          <p:cNvPr id="90" name="Google Shape;726;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137631" y="3020872"/>
            <a:ext cx="548700" cy="309417"/>
          </a:xfrm>
          <a:prstGeom prst="rect">
            <a:avLst/>
          </a:prstGeom>
          <a:noFill/>
          <a:ln>
            <a:noFill/>
          </a:ln>
        </p:spPr>
      </p:pic>
      <p:pic>
        <p:nvPicPr>
          <p:cNvPr id="86" name="Google Shape;736;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453977" y="3060298"/>
            <a:ext cx="794400" cy="285984"/>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3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95 </a:t>
            </a:r>
            <a:r>
              <a:rPr lang="en-US" altLang="zh-CN" dirty="0" err="1"/>
              <a:t>家已认证的Kubernetes合作伙伴</a:t>
            </a:r>
            <a:endParaRPr dirty="0"/>
          </a:p>
        </p:txBody>
      </p:sp>
      <p:pic>
        <p:nvPicPr>
          <p:cNvPr id="1057" name="Google Shape;1057;p3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99508" y="1040102"/>
            <a:ext cx="336800" cy="214861"/>
          </a:xfrm>
          <a:prstGeom prst="rect">
            <a:avLst/>
          </a:prstGeom>
          <a:noFill/>
          <a:ln>
            <a:noFill/>
          </a:ln>
        </p:spPr>
      </p:pic>
      <p:pic>
        <p:nvPicPr>
          <p:cNvPr id="1058" name="Google Shape;1058;p3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608477" y="3239827"/>
            <a:ext cx="548625" cy="226030"/>
          </a:xfrm>
          <a:prstGeom prst="rect">
            <a:avLst/>
          </a:prstGeom>
          <a:noFill/>
          <a:ln>
            <a:noFill/>
          </a:ln>
        </p:spPr>
      </p:pic>
      <p:pic>
        <p:nvPicPr>
          <p:cNvPr id="1059" name="Google Shape;1059;p30"/>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448662" y="3717457"/>
            <a:ext cx="513725" cy="327778"/>
          </a:xfrm>
          <a:prstGeom prst="rect">
            <a:avLst/>
          </a:prstGeom>
          <a:noFill/>
          <a:ln>
            <a:noFill/>
          </a:ln>
        </p:spPr>
      </p:pic>
      <p:pic>
        <p:nvPicPr>
          <p:cNvPr id="1060" name="Google Shape;1060;p3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115683" y="3730161"/>
            <a:ext cx="474000" cy="302369"/>
          </a:xfrm>
          <a:prstGeom prst="rect">
            <a:avLst/>
          </a:prstGeom>
          <a:noFill/>
          <a:ln>
            <a:noFill/>
          </a:ln>
        </p:spPr>
      </p:pic>
      <p:pic>
        <p:nvPicPr>
          <p:cNvPr id="1061" name="Google Shape;1061;p3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161218" y="4276298"/>
            <a:ext cx="548700" cy="350560"/>
          </a:xfrm>
          <a:prstGeom prst="rect">
            <a:avLst/>
          </a:prstGeom>
          <a:noFill/>
          <a:ln>
            <a:noFill/>
          </a:ln>
        </p:spPr>
      </p:pic>
      <p:pic>
        <p:nvPicPr>
          <p:cNvPr id="1062" name="Google Shape;1062;p30"/>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666097" y="4349335"/>
            <a:ext cx="590650" cy="204485"/>
          </a:xfrm>
          <a:prstGeom prst="rect">
            <a:avLst/>
          </a:prstGeom>
          <a:noFill/>
          <a:ln>
            <a:noFill/>
          </a:ln>
        </p:spPr>
      </p:pic>
      <p:pic>
        <p:nvPicPr>
          <p:cNvPr id="1063" name="Google Shape;1063;p3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3821418" y="4190024"/>
            <a:ext cx="403200" cy="523106"/>
          </a:xfrm>
          <a:prstGeom prst="rect">
            <a:avLst/>
          </a:prstGeom>
          <a:noFill/>
          <a:ln>
            <a:noFill/>
          </a:ln>
        </p:spPr>
      </p:pic>
      <p:pic>
        <p:nvPicPr>
          <p:cNvPr id="1064" name="Google Shape;1064;p3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192765" y="3721717"/>
            <a:ext cx="473950" cy="319257"/>
          </a:xfrm>
          <a:prstGeom prst="rect">
            <a:avLst/>
          </a:prstGeom>
          <a:noFill/>
          <a:ln>
            <a:noFill/>
          </a:ln>
        </p:spPr>
      </p:pic>
      <p:pic>
        <p:nvPicPr>
          <p:cNvPr id="1065" name="Google Shape;1065;p3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40675" y="4366827"/>
            <a:ext cx="336800" cy="169501"/>
          </a:xfrm>
          <a:prstGeom prst="rect">
            <a:avLst/>
          </a:prstGeom>
          <a:noFill/>
          <a:ln>
            <a:noFill/>
          </a:ln>
        </p:spPr>
      </p:pic>
      <p:pic>
        <p:nvPicPr>
          <p:cNvPr id="1066" name="Google Shape;1066;p3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604664" y="1055030"/>
            <a:ext cx="661100" cy="185005"/>
          </a:xfrm>
          <a:prstGeom prst="rect">
            <a:avLst/>
          </a:prstGeom>
          <a:noFill/>
          <a:ln>
            <a:noFill/>
          </a:ln>
        </p:spPr>
      </p:pic>
      <p:pic>
        <p:nvPicPr>
          <p:cNvPr id="1067" name="Google Shape;1067;p30"/>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938673" y="2178057"/>
            <a:ext cx="661099" cy="152654"/>
          </a:xfrm>
          <a:prstGeom prst="rect">
            <a:avLst/>
          </a:prstGeom>
          <a:noFill/>
          <a:ln>
            <a:noFill/>
          </a:ln>
        </p:spPr>
      </p:pic>
      <p:pic>
        <p:nvPicPr>
          <p:cNvPr id="1068" name="Google Shape;1068;p3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1069" name="Google Shape;1069;p30"/>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974125" y="2687254"/>
            <a:ext cx="513750" cy="150723"/>
          </a:xfrm>
          <a:prstGeom prst="rect">
            <a:avLst/>
          </a:prstGeom>
          <a:noFill/>
          <a:ln>
            <a:noFill/>
          </a:ln>
        </p:spPr>
      </p:pic>
      <p:pic>
        <p:nvPicPr>
          <p:cNvPr id="1070" name="Google Shape;1070;p3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973602" y="1549215"/>
            <a:ext cx="548700" cy="208497"/>
          </a:xfrm>
          <a:prstGeom prst="rect">
            <a:avLst/>
          </a:prstGeom>
          <a:noFill/>
          <a:ln>
            <a:noFill/>
          </a:ln>
        </p:spPr>
      </p:pic>
      <p:pic>
        <p:nvPicPr>
          <p:cNvPr id="1071" name="Google Shape;1071;p30"/>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6095944" y="943738"/>
            <a:ext cx="390000" cy="407590"/>
          </a:xfrm>
          <a:prstGeom prst="rect">
            <a:avLst/>
          </a:prstGeom>
          <a:noFill/>
          <a:ln>
            <a:noFill/>
          </a:ln>
        </p:spPr>
      </p:pic>
      <p:pic>
        <p:nvPicPr>
          <p:cNvPr id="1072" name="Google Shape;1072;p30"/>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7674643" y="1565522"/>
            <a:ext cx="635699" cy="175883"/>
          </a:xfrm>
          <a:prstGeom prst="rect">
            <a:avLst/>
          </a:prstGeom>
          <a:noFill/>
          <a:ln>
            <a:noFill/>
          </a:ln>
        </p:spPr>
      </p:pic>
      <p:pic>
        <p:nvPicPr>
          <p:cNvPr id="1073" name="Google Shape;1073;p3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329856" y="2105257"/>
            <a:ext cx="473999" cy="298254"/>
          </a:xfrm>
          <a:prstGeom prst="rect">
            <a:avLst/>
          </a:prstGeom>
          <a:noFill/>
          <a:ln>
            <a:noFill/>
          </a:ln>
        </p:spPr>
      </p:pic>
      <p:pic>
        <p:nvPicPr>
          <p:cNvPr id="1074" name="Google Shape;1074;p3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666600" y="3193232"/>
            <a:ext cx="474001" cy="319221"/>
          </a:xfrm>
          <a:prstGeom prst="rect">
            <a:avLst/>
          </a:prstGeom>
          <a:noFill/>
          <a:ln>
            <a:noFill/>
          </a:ln>
        </p:spPr>
      </p:pic>
      <p:pic>
        <p:nvPicPr>
          <p:cNvPr id="1075" name="Google Shape;1075;p3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419067" y="1491486"/>
            <a:ext cx="336800" cy="323955"/>
          </a:xfrm>
          <a:prstGeom prst="rect">
            <a:avLst/>
          </a:prstGeom>
          <a:noFill/>
          <a:ln>
            <a:noFill/>
          </a:ln>
        </p:spPr>
      </p:pic>
      <p:pic>
        <p:nvPicPr>
          <p:cNvPr id="1076" name="Google Shape;1076;p3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115449" y="4254460"/>
            <a:ext cx="513725" cy="394235"/>
          </a:xfrm>
          <a:prstGeom prst="rect">
            <a:avLst/>
          </a:prstGeom>
          <a:noFill/>
          <a:ln>
            <a:noFill/>
          </a:ln>
        </p:spPr>
      </p:pic>
      <p:pic>
        <p:nvPicPr>
          <p:cNvPr id="1077" name="Google Shape;1077;p3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12321" y="3697057"/>
            <a:ext cx="432350" cy="368578"/>
          </a:xfrm>
          <a:prstGeom prst="rect">
            <a:avLst/>
          </a:prstGeom>
          <a:noFill/>
          <a:ln>
            <a:noFill/>
          </a:ln>
        </p:spPr>
      </p:pic>
      <p:pic>
        <p:nvPicPr>
          <p:cNvPr id="1078" name="Google Shape;1078;p3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201139" y="2061138"/>
            <a:ext cx="432350" cy="386491"/>
          </a:xfrm>
          <a:prstGeom prst="rect">
            <a:avLst/>
          </a:prstGeom>
          <a:noFill/>
          <a:ln>
            <a:noFill/>
          </a:ln>
        </p:spPr>
      </p:pic>
      <p:pic>
        <p:nvPicPr>
          <p:cNvPr id="1079" name="Google Shape;1079;p30"/>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5974816" y="2571528"/>
            <a:ext cx="473974" cy="382174"/>
          </a:xfrm>
          <a:prstGeom prst="rect">
            <a:avLst/>
          </a:prstGeom>
          <a:noFill/>
          <a:ln>
            <a:noFill/>
          </a:ln>
        </p:spPr>
      </p:pic>
      <p:pic>
        <p:nvPicPr>
          <p:cNvPr id="1080" name="Google Shape;1080;p30"/>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568510" y="1103644"/>
            <a:ext cx="661100" cy="87778"/>
          </a:xfrm>
          <a:prstGeom prst="rect">
            <a:avLst/>
          </a:prstGeom>
          <a:noFill/>
          <a:ln>
            <a:noFill/>
          </a:ln>
        </p:spPr>
      </p:pic>
      <p:pic>
        <p:nvPicPr>
          <p:cNvPr id="1081" name="Google Shape;1081;p3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636093" y="3242544"/>
            <a:ext cx="432325" cy="220598"/>
          </a:xfrm>
          <a:prstGeom prst="rect">
            <a:avLst/>
          </a:prstGeom>
          <a:noFill/>
          <a:ln>
            <a:noFill/>
          </a:ln>
        </p:spPr>
      </p:pic>
      <p:pic>
        <p:nvPicPr>
          <p:cNvPr id="1082" name="Google Shape;1082;p3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312176" y="1078665"/>
            <a:ext cx="661099" cy="137735"/>
          </a:xfrm>
          <a:prstGeom prst="rect">
            <a:avLst/>
          </a:prstGeom>
          <a:noFill/>
          <a:ln>
            <a:noFill/>
          </a:ln>
        </p:spPr>
      </p:pic>
      <p:pic>
        <p:nvPicPr>
          <p:cNvPr id="1083" name="Google Shape;1083;p3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377679" y="1099639"/>
            <a:ext cx="635699" cy="95788"/>
          </a:xfrm>
          <a:prstGeom prst="rect">
            <a:avLst/>
          </a:prstGeom>
          <a:noFill/>
          <a:ln>
            <a:noFill/>
          </a:ln>
        </p:spPr>
      </p:pic>
      <p:pic>
        <p:nvPicPr>
          <p:cNvPr id="1084" name="Google Shape;1084;p30"/>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4746412" y="1023299"/>
            <a:ext cx="548700" cy="248468"/>
          </a:xfrm>
          <a:prstGeom prst="rect">
            <a:avLst/>
          </a:prstGeom>
          <a:noFill/>
          <a:ln>
            <a:noFill/>
          </a:ln>
        </p:spPr>
      </p:pic>
      <p:pic>
        <p:nvPicPr>
          <p:cNvPr id="1085" name="Google Shape;1085;p30"/>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543878" y="2160310"/>
            <a:ext cx="661100" cy="188147"/>
          </a:xfrm>
          <a:prstGeom prst="rect">
            <a:avLst/>
          </a:prstGeom>
          <a:noFill/>
          <a:ln>
            <a:noFill/>
          </a:ln>
        </p:spPr>
      </p:pic>
      <p:pic>
        <p:nvPicPr>
          <p:cNvPr id="1086" name="Google Shape;1086;p3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823007" y="1580419"/>
            <a:ext cx="697999" cy="146089"/>
          </a:xfrm>
          <a:prstGeom prst="rect">
            <a:avLst/>
          </a:prstGeom>
          <a:noFill/>
          <a:ln>
            <a:noFill/>
          </a:ln>
        </p:spPr>
      </p:pic>
      <p:pic>
        <p:nvPicPr>
          <p:cNvPr id="1087" name="Google Shape;1087;p3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335485" y="2647879"/>
            <a:ext cx="513750" cy="229473"/>
          </a:xfrm>
          <a:prstGeom prst="rect">
            <a:avLst/>
          </a:prstGeom>
          <a:noFill/>
          <a:ln>
            <a:noFill/>
          </a:ln>
        </p:spPr>
      </p:pic>
      <p:pic>
        <p:nvPicPr>
          <p:cNvPr id="1088" name="Google Shape;1088;p3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224965" y="4269901"/>
            <a:ext cx="390000" cy="363354"/>
          </a:xfrm>
          <a:prstGeom prst="rect">
            <a:avLst/>
          </a:prstGeom>
          <a:noFill/>
          <a:ln>
            <a:noFill/>
          </a:ln>
        </p:spPr>
      </p:pic>
      <p:pic>
        <p:nvPicPr>
          <p:cNvPr id="1089" name="Google Shape;1089;p3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61294" y="3845910"/>
            <a:ext cx="590650" cy="70872"/>
          </a:xfrm>
          <a:prstGeom prst="rect">
            <a:avLst/>
          </a:prstGeom>
          <a:noFill/>
          <a:ln>
            <a:noFill/>
          </a:ln>
        </p:spPr>
      </p:pic>
      <p:pic>
        <p:nvPicPr>
          <p:cNvPr id="1090" name="Google Shape;1090;p30"/>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804247" y="1492145"/>
            <a:ext cx="432350" cy="322638"/>
          </a:xfrm>
          <a:prstGeom prst="rect">
            <a:avLst/>
          </a:prstGeom>
          <a:noFill/>
          <a:ln>
            <a:noFill/>
          </a:ln>
        </p:spPr>
      </p:pic>
      <p:pic>
        <p:nvPicPr>
          <p:cNvPr id="1091" name="Google Shape;1091;p3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928734" y="2153795"/>
            <a:ext cx="548700" cy="201177"/>
          </a:xfrm>
          <a:prstGeom prst="rect">
            <a:avLst/>
          </a:prstGeom>
          <a:noFill/>
          <a:ln>
            <a:noFill/>
          </a:ln>
        </p:spPr>
      </p:pic>
      <p:pic>
        <p:nvPicPr>
          <p:cNvPr id="1092" name="Google Shape;1092;p30"/>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462682" y="1568798"/>
            <a:ext cx="590675" cy="169332"/>
          </a:xfrm>
          <a:prstGeom prst="rect">
            <a:avLst/>
          </a:prstGeom>
          <a:noFill/>
          <a:ln>
            <a:noFill/>
          </a:ln>
        </p:spPr>
      </p:pic>
      <p:pic>
        <p:nvPicPr>
          <p:cNvPr id="1093" name="Google Shape;1093;p3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912661" y="3146741"/>
            <a:ext cx="316025" cy="412203"/>
          </a:xfrm>
          <a:prstGeom prst="rect">
            <a:avLst/>
          </a:prstGeom>
          <a:noFill/>
          <a:ln>
            <a:noFill/>
          </a:ln>
        </p:spPr>
      </p:pic>
      <p:pic>
        <p:nvPicPr>
          <p:cNvPr id="1094" name="Google Shape;1094;p3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696179" y="2604053"/>
            <a:ext cx="513725" cy="317124"/>
          </a:xfrm>
          <a:prstGeom prst="rect">
            <a:avLst/>
          </a:prstGeom>
          <a:noFill/>
          <a:ln>
            <a:noFill/>
          </a:ln>
        </p:spPr>
      </p:pic>
      <p:pic>
        <p:nvPicPr>
          <p:cNvPr id="1095" name="Google Shape;1095;p3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867046" y="3229791"/>
            <a:ext cx="590650" cy="246104"/>
          </a:xfrm>
          <a:prstGeom prst="rect">
            <a:avLst/>
          </a:prstGeom>
          <a:noFill/>
          <a:ln>
            <a:noFill/>
          </a:ln>
        </p:spPr>
      </p:pic>
      <p:pic>
        <p:nvPicPr>
          <p:cNvPr id="1096" name="Google Shape;1096;p3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6767" y="2082320"/>
            <a:ext cx="390000" cy="344128"/>
          </a:xfrm>
          <a:prstGeom prst="rect">
            <a:avLst/>
          </a:prstGeom>
          <a:noFill/>
          <a:ln>
            <a:noFill/>
          </a:ln>
        </p:spPr>
      </p:pic>
      <p:pic>
        <p:nvPicPr>
          <p:cNvPr id="1097" name="Google Shape;1097;p30"/>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189846" y="1027020"/>
            <a:ext cx="474000" cy="241025"/>
          </a:xfrm>
          <a:prstGeom prst="rect">
            <a:avLst/>
          </a:prstGeom>
          <a:noFill/>
          <a:ln>
            <a:noFill/>
          </a:ln>
        </p:spPr>
      </p:pic>
      <p:pic>
        <p:nvPicPr>
          <p:cNvPr id="1098" name="Google Shape;1098;p3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64764" y="4318072"/>
            <a:ext cx="548700" cy="267011"/>
          </a:xfrm>
          <a:prstGeom prst="rect">
            <a:avLst/>
          </a:prstGeom>
          <a:noFill/>
          <a:ln>
            <a:noFill/>
          </a:ln>
        </p:spPr>
      </p:pic>
      <p:pic>
        <p:nvPicPr>
          <p:cNvPr id="1099" name="Google Shape;1099;p30"/>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673346" y="1495791"/>
            <a:ext cx="548700" cy="315345"/>
          </a:xfrm>
          <a:prstGeom prst="rect">
            <a:avLst/>
          </a:prstGeom>
          <a:noFill/>
          <a:ln>
            <a:noFill/>
          </a:ln>
        </p:spPr>
      </p:pic>
      <p:pic>
        <p:nvPicPr>
          <p:cNvPr id="1100" name="Google Shape;1100;p30"/>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6431945" y="2079777"/>
            <a:ext cx="381850" cy="349214"/>
          </a:xfrm>
          <a:prstGeom prst="rect">
            <a:avLst/>
          </a:prstGeom>
          <a:noFill/>
          <a:ln>
            <a:noFill/>
          </a:ln>
        </p:spPr>
      </p:pic>
      <p:pic>
        <p:nvPicPr>
          <p:cNvPr id="1101" name="Google Shape;1101;p3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931" y="3271890"/>
            <a:ext cx="758950" cy="161904"/>
          </a:xfrm>
          <a:prstGeom prst="rect">
            <a:avLst/>
          </a:prstGeom>
          <a:noFill/>
          <a:ln>
            <a:noFill/>
          </a:ln>
        </p:spPr>
      </p:pic>
      <p:pic>
        <p:nvPicPr>
          <p:cNvPr id="1102" name="Google Shape;1102;p30"/>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5079011" y="3752987"/>
            <a:ext cx="635700" cy="256717"/>
          </a:xfrm>
          <a:prstGeom prst="rect">
            <a:avLst/>
          </a:prstGeom>
          <a:noFill/>
          <a:ln>
            <a:noFill/>
          </a:ln>
        </p:spPr>
      </p:pic>
      <p:pic>
        <p:nvPicPr>
          <p:cNvPr id="1103" name="Google Shape;1103;p30"/>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860998" y="1081908"/>
            <a:ext cx="661100" cy="131249"/>
          </a:xfrm>
          <a:prstGeom prst="rect">
            <a:avLst/>
          </a:prstGeom>
          <a:noFill/>
          <a:ln>
            <a:noFill/>
          </a:ln>
        </p:spPr>
      </p:pic>
      <p:pic>
        <p:nvPicPr>
          <p:cNvPr id="1104" name="Google Shape;1104;p30"/>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6388937" y="1477587"/>
            <a:ext cx="432325" cy="351754"/>
          </a:xfrm>
          <a:prstGeom prst="rect">
            <a:avLst/>
          </a:prstGeom>
          <a:noFill/>
          <a:ln>
            <a:noFill/>
          </a:ln>
        </p:spPr>
      </p:pic>
      <p:pic>
        <p:nvPicPr>
          <p:cNvPr id="1105" name="Google Shape;1105;p30"/>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348330" y="1079220"/>
            <a:ext cx="758950" cy="136625"/>
          </a:xfrm>
          <a:prstGeom prst="rect">
            <a:avLst/>
          </a:prstGeom>
          <a:noFill/>
          <a:ln>
            <a:noFill/>
          </a:ln>
        </p:spPr>
      </p:pic>
      <p:pic>
        <p:nvPicPr>
          <p:cNvPr id="1106" name="Google Shape;1106;p30"/>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015978" y="2703545"/>
            <a:ext cx="590675" cy="118139"/>
          </a:xfrm>
          <a:prstGeom prst="rect">
            <a:avLst/>
          </a:prstGeom>
          <a:noFill/>
          <a:ln>
            <a:noFill/>
          </a:ln>
        </p:spPr>
      </p:pic>
      <p:pic>
        <p:nvPicPr>
          <p:cNvPr id="1107" name="Google Shape;1107;p30"/>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5831335" y="3707221"/>
            <a:ext cx="390000" cy="348250"/>
          </a:xfrm>
          <a:prstGeom prst="rect">
            <a:avLst/>
          </a:prstGeom>
          <a:noFill/>
          <a:ln>
            <a:noFill/>
          </a:ln>
        </p:spPr>
      </p:pic>
      <p:pic>
        <p:nvPicPr>
          <p:cNvPr id="1108" name="Google Shape;1108;p30"/>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706307" y="3792108"/>
            <a:ext cx="661100" cy="178475"/>
          </a:xfrm>
          <a:prstGeom prst="rect">
            <a:avLst/>
          </a:prstGeom>
          <a:noFill/>
          <a:ln>
            <a:noFill/>
          </a:ln>
        </p:spPr>
      </p:pic>
      <p:pic>
        <p:nvPicPr>
          <p:cNvPr id="1109" name="Google Shape;1109;p30"/>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3872599" y="2684257"/>
            <a:ext cx="698000" cy="156715"/>
          </a:xfrm>
          <a:prstGeom prst="rect">
            <a:avLst/>
          </a:prstGeom>
          <a:noFill/>
          <a:ln>
            <a:noFill/>
          </a:ln>
        </p:spPr>
      </p:pic>
      <p:pic>
        <p:nvPicPr>
          <p:cNvPr id="1110" name="Google Shape;1110;p30"/>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870300" y="2162938"/>
            <a:ext cx="548700" cy="182892"/>
          </a:xfrm>
          <a:prstGeom prst="rect">
            <a:avLst/>
          </a:prstGeom>
          <a:noFill/>
          <a:ln>
            <a:noFill/>
          </a:ln>
        </p:spPr>
      </p:pic>
      <p:pic>
        <p:nvPicPr>
          <p:cNvPr id="1111" name="Google Shape;1111;p30"/>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574372" y="2574509"/>
            <a:ext cx="316025" cy="376212"/>
          </a:xfrm>
          <a:prstGeom prst="rect">
            <a:avLst/>
          </a:prstGeom>
          <a:noFill/>
          <a:ln>
            <a:noFill/>
          </a:ln>
        </p:spPr>
      </p:pic>
      <p:pic>
        <p:nvPicPr>
          <p:cNvPr id="1112" name="Google Shape;1112;p30"/>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363278" y="2186641"/>
            <a:ext cx="725850" cy="135485"/>
          </a:xfrm>
          <a:prstGeom prst="rect">
            <a:avLst/>
          </a:prstGeom>
          <a:noFill/>
          <a:ln>
            <a:noFill/>
          </a:ln>
        </p:spPr>
      </p:pic>
      <p:pic>
        <p:nvPicPr>
          <p:cNvPr id="1113" name="Google Shape;1113;p30"/>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351716" y="4315471"/>
            <a:ext cx="698000" cy="272212"/>
          </a:xfrm>
          <a:prstGeom prst="rect">
            <a:avLst/>
          </a:prstGeom>
          <a:noFill/>
          <a:ln>
            <a:noFill/>
          </a:ln>
        </p:spPr>
      </p:pic>
      <p:pic>
        <p:nvPicPr>
          <p:cNvPr id="1114" name="Google Shape;1114;p30"/>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379466" y="3182182"/>
            <a:ext cx="336800" cy="341321"/>
          </a:xfrm>
          <a:prstGeom prst="rect">
            <a:avLst/>
          </a:prstGeom>
          <a:noFill/>
          <a:ln>
            <a:noFill/>
          </a:ln>
        </p:spPr>
      </p:pic>
      <p:pic>
        <p:nvPicPr>
          <p:cNvPr id="1115" name="Google Shape;1115;p30"/>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219198" y="3223887"/>
            <a:ext cx="590650" cy="257911"/>
          </a:xfrm>
          <a:prstGeom prst="rect">
            <a:avLst/>
          </a:prstGeom>
          <a:noFill/>
          <a:ln>
            <a:noFill/>
          </a:ln>
        </p:spPr>
      </p:pic>
      <p:pic>
        <p:nvPicPr>
          <p:cNvPr id="1116" name="Google Shape;1116;p30"/>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234689" y="3233626"/>
            <a:ext cx="432350" cy="238434"/>
          </a:xfrm>
          <a:prstGeom prst="rect">
            <a:avLst/>
          </a:prstGeom>
          <a:noFill/>
          <a:ln>
            <a:noFill/>
          </a:ln>
        </p:spPr>
      </p:pic>
      <p:pic>
        <p:nvPicPr>
          <p:cNvPr id="1117" name="Google Shape;1117;p30"/>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307882" y="3141604"/>
            <a:ext cx="432350" cy="422477"/>
          </a:xfrm>
          <a:prstGeom prst="rect">
            <a:avLst/>
          </a:prstGeom>
          <a:noFill/>
          <a:ln>
            <a:noFill/>
          </a:ln>
        </p:spPr>
      </p:pic>
      <p:pic>
        <p:nvPicPr>
          <p:cNvPr id="1118" name="Google Shape;1118;p30"/>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724650" y="2155911"/>
            <a:ext cx="513750" cy="196946"/>
          </a:xfrm>
          <a:prstGeom prst="rect">
            <a:avLst/>
          </a:prstGeom>
          <a:noFill/>
          <a:ln>
            <a:noFill/>
          </a:ln>
        </p:spPr>
      </p:pic>
      <p:pic>
        <p:nvPicPr>
          <p:cNvPr id="1119" name="Google Shape;1119;p30"/>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3929927" y="1485064"/>
            <a:ext cx="336800" cy="336800"/>
          </a:xfrm>
          <a:prstGeom prst="rect">
            <a:avLst/>
          </a:prstGeom>
          <a:noFill/>
          <a:ln>
            <a:noFill/>
          </a:ln>
        </p:spPr>
      </p:pic>
      <p:pic>
        <p:nvPicPr>
          <p:cNvPr id="1120" name="Google Shape;1120;p30"/>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374387" y="1462071"/>
            <a:ext cx="403200" cy="382785"/>
          </a:xfrm>
          <a:prstGeom prst="rect">
            <a:avLst/>
          </a:prstGeom>
          <a:noFill/>
          <a:ln>
            <a:noFill/>
          </a:ln>
        </p:spPr>
      </p:pic>
      <p:pic>
        <p:nvPicPr>
          <p:cNvPr id="1121" name="Google Shape;1121;p30"/>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94267" y="1548656"/>
            <a:ext cx="776400" cy="209616"/>
          </a:xfrm>
          <a:prstGeom prst="rect">
            <a:avLst/>
          </a:prstGeom>
          <a:noFill/>
          <a:ln>
            <a:noFill/>
          </a:ln>
        </p:spPr>
      </p:pic>
      <p:pic>
        <p:nvPicPr>
          <p:cNvPr id="1122" name="Google Shape;1122;p30"/>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055841" y="1027433"/>
            <a:ext cx="661100" cy="240200"/>
          </a:xfrm>
          <a:prstGeom prst="rect">
            <a:avLst/>
          </a:prstGeom>
          <a:noFill/>
          <a:ln>
            <a:noFill/>
          </a:ln>
        </p:spPr>
      </p:pic>
      <p:pic>
        <p:nvPicPr>
          <p:cNvPr id="1123" name="Google Shape;1123;p30"/>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268568" y="3834708"/>
            <a:ext cx="548625" cy="93276"/>
          </a:xfrm>
          <a:prstGeom prst="rect">
            <a:avLst/>
          </a:prstGeom>
          <a:noFill/>
          <a:ln>
            <a:noFill/>
          </a:ln>
        </p:spPr>
      </p:pic>
      <p:pic>
        <p:nvPicPr>
          <p:cNvPr id="1124" name="Google Shape;1124;p30"/>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960628" y="3261567"/>
            <a:ext cx="590650" cy="182551"/>
          </a:xfrm>
          <a:prstGeom prst="rect">
            <a:avLst/>
          </a:prstGeom>
          <a:noFill/>
          <a:ln>
            <a:noFill/>
          </a:ln>
        </p:spPr>
      </p:pic>
      <p:pic>
        <p:nvPicPr>
          <p:cNvPr id="1125" name="Google Shape;1125;p30"/>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336119" y="4399800"/>
            <a:ext cx="661100" cy="103554"/>
          </a:xfrm>
          <a:prstGeom prst="rect">
            <a:avLst/>
          </a:prstGeom>
          <a:noFill/>
          <a:ln>
            <a:noFill/>
          </a:ln>
        </p:spPr>
      </p:pic>
      <p:pic>
        <p:nvPicPr>
          <p:cNvPr id="1126" name="Google Shape;1126;p30"/>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963921" y="4379717"/>
            <a:ext cx="590675" cy="143720"/>
          </a:xfrm>
          <a:prstGeom prst="rect">
            <a:avLst/>
          </a:prstGeom>
          <a:noFill/>
          <a:ln>
            <a:noFill/>
          </a:ln>
        </p:spPr>
      </p:pic>
      <p:pic>
        <p:nvPicPr>
          <p:cNvPr id="1127" name="Google Shape;1127;p30"/>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4602312" y="2181861"/>
            <a:ext cx="473950" cy="145046"/>
          </a:xfrm>
          <a:prstGeom prst="rect">
            <a:avLst/>
          </a:prstGeom>
          <a:noFill/>
          <a:ln>
            <a:noFill/>
          </a:ln>
        </p:spPr>
      </p:pic>
      <p:pic>
        <p:nvPicPr>
          <p:cNvPr id="1128" name="Google Shape;1128;p30"/>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933817" y="3757409"/>
            <a:ext cx="390000" cy="247873"/>
          </a:xfrm>
          <a:prstGeom prst="rect">
            <a:avLst/>
          </a:prstGeom>
          <a:noFill/>
          <a:ln>
            <a:noFill/>
          </a:ln>
        </p:spPr>
      </p:pic>
      <p:pic>
        <p:nvPicPr>
          <p:cNvPr id="1129" name="Google Shape;1129;p30"/>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758367" y="2133670"/>
            <a:ext cx="548700" cy="241428"/>
          </a:xfrm>
          <a:prstGeom prst="rect">
            <a:avLst/>
          </a:prstGeom>
          <a:noFill/>
          <a:ln>
            <a:noFill/>
          </a:ln>
        </p:spPr>
      </p:pic>
      <p:pic>
        <p:nvPicPr>
          <p:cNvPr id="1130" name="Google Shape;1130;p30"/>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732234" y="2692688"/>
            <a:ext cx="635700" cy="139854"/>
          </a:xfrm>
          <a:prstGeom prst="rect">
            <a:avLst/>
          </a:prstGeom>
          <a:noFill/>
          <a:ln>
            <a:noFill/>
          </a:ln>
        </p:spPr>
      </p:pic>
      <p:pic>
        <p:nvPicPr>
          <p:cNvPr id="1131" name="Google Shape;1131;p30"/>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56516" y="1012658"/>
            <a:ext cx="590650" cy="269749"/>
          </a:xfrm>
          <a:prstGeom prst="rect">
            <a:avLst/>
          </a:prstGeom>
          <a:noFill/>
          <a:ln>
            <a:noFill/>
          </a:ln>
        </p:spPr>
      </p:pic>
      <p:pic>
        <p:nvPicPr>
          <p:cNvPr id="1132" name="Google Shape;1132;p30"/>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337959" y="3828466"/>
            <a:ext cx="661100" cy="105759"/>
          </a:xfrm>
          <a:prstGeom prst="rect">
            <a:avLst/>
          </a:prstGeom>
          <a:noFill/>
          <a:ln>
            <a:noFill/>
          </a:ln>
        </p:spPr>
      </p:pic>
      <p:pic>
        <p:nvPicPr>
          <p:cNvPr id="1133" name="Google Shape;1133;p30"/>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484031" y="3783861"/>
            <a:ext cx="635700" cy="194968"/>
          </a:xfrm>
          <a:prstGeom prst="rect">
            <a:avLst/>
          </a:prstGeom>
          <a:noFill/>
          <a:ln>
            <a:noFill/>
          </a:ln>
        </p:spPr>
      </p:pic>
      <p:pic>
        <p:nvPicPr>
          <p:cNvPr id="1134" name="Google Shape;1134;p30"/>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8493515" y="2694692"/>
            <a:ext cx="590650" cy="135846"/>
          </a:xfrm>
          <a:prstGeom prst="rect">
            <a:avLst/>
          </a:prstGeom>
          <a:noFill/>
          <a:ln>
            <a:noFill/>
          </a:ln>
        </p:spPr>
      </p:pic>
      <p:pic>
        <p:nvPicPr>
          <p:cNvPr id="1135" name="Google Shape;1135;p30"/>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111318" y="2695864"/>
            <a:ext cx="635700" cy="133502"/>
          </a:xfrm>
          <a:prstGeom prst="rect">
            <a:avLst/>
          </a:prstGeom>
          <a:noFill/>
          <a:ln>
            <a:noFill/>
          </a:ln>
        </p:spPr>
      </p:pic>
      <p:pic>
        <p:nvPicPr>
          <p:cNvPr id="1136" name="Google Shape;1136;p30"/>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6076" y="1485307"/>
            <a:ext cx="725850" cy="336314"/>
          </a:xfrm>
          <a:prstGeom prst="rect">
            <a:avLst/>
          </a:prstGeom>
          <a:noFill/>
          <a:ln>
            <a:noFill/>
          </a:ln>
        </p:spPr>
      </p:pic>
      <p:pic>
        <p:nvPicPr>
          <p:cNvPr id="1137" name="Google Shape;1137;p30"/>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368248" y="4293712"/>
            <a:ext cx="635700" cy="315731"/>
          </a:xfrm>
          <a:prstGeom prst="rect">
            <a:avLst/>
          </a:prstGeom>
          <a:noFill/>
          <a:ln>
            <a:noFill/>
          </a:ln>
        </p:spPr>
      </p:pic>
      <p:pic>
        <p:nvPicPr>
          <p:cNvPr id="1138" name="Google Shape;1138;p30"/>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229732" y="1052424"/>
            <a:ext cx="548700" cy="190217"/>
          </a:xfrm>
          <a:prstGeom prst="rect">
            <a:avLst/>
          </a:prstGeom>
          <a:noFill/>
          <a:ln>
            <a:noFill/>
          </a:ln>
        </p:spPr>
      </p:pic>
      <p:pic>
        <p:nvPicPr>
          <p:cNvPr id="1139" name="Google Shape;1139;p30"/>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817819" y="3283040"/>
            <a:ext cx="698000" cy="139604"/>
          </a:xfrm>
          <a:prstGeom prst="rect">
            <a:avLst/>
          </a:prstGeom>
          <a:noFill/>
          <a:ln>
            <a:noFill/>
          </a:ln>
        </p:spPr>
      </p:pic>
      <p:pic>
        <p:nvPicPr>
          <p:cNvPr id="1140" name="Google Shape;1140;p30"/>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613456" y="2667518"/>
            <a:ext cx="548700" cy="190194"/>
          </a:xfrm>
          <a:prstGeom prst="rect">
            <a:avLst/>
          </a:prstGeom>
          <a:noFill/>
          <a:ln>
            <a:noFill/>
          </a:ln>
        </p:spPr>
      </p:pic>
      <p:pic>
        <p:nvPicPr>
          <p:cNvPr id="1141" name="Google Shape;1141;p30"/>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908207" y="1589010"/>
            <a:ext cx="743700" cy="128908"/>
          </a:xfrm>
          <a:prstGeom prst="rect">
            <a:avLst/>
          </a:prstGeom>
          <a:noFill/>
          <a:ln>
            <a:noFill/>
          </a:ln>
        </p:spPr>
      </p:pic>
      <p:pic>
        <p:nvPicPr>
          <p:cNvPr id="1142" name="Google Shape;1142;p30"/>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891013" y="3239912"/>
            <a:ext cx="594300" cy="225861"/>
          </a:xfrm>
          <a:prstGeom prst="rect">
            <a:avLst/>
          </a:prstGeom>
          <a:noFill/>
          <a:ln>
            <a:noFill/>
          </a:ln>
        </p:spPr>
      </p:pic>
      <p:pic>
        <p:nvPicPr>
          <p:cNvPr id="1143" name="Google Shape;1143;p30"/>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783339" y="3784509"/>
            <a:ext cx="548699" cy="193673"/>
          </a:xfrm>
          <a:prstGeom prst="rect">
            <a:avLst/>
          </a:prstGeom>
          <a:noFill/>
          <a:ln>
            <a:noFill/>
          </a:ln>
        </p:spPr>
      </p:pic>
      <p:pic>
        <p:nvPicPr>
          <p:cNvPr id="1144" name="Google Shape;1144;p30"/>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440441" y="3823073"/>
            <a:ext cx="635700" cy="116545"/>
          </a:xfrm>
          <a:prstGeom prst="rect">
            <a:avLst/>
          </a:prstGeom>
          <a:noFill/>
          <a:ln>
            <a:noFill/>
          </a:ln>
        </p:spPr>
      </p:pic>
      <p:pic>
        <p:nvPicPr>
          <p:cNvPr id="1145" name="Google Shape;1145;p30"/>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726466" y="4258921"/>
            <a:ext cx="513750" cy="385313"/>
          </a:xfrm>
          <a:prstGeom prst="rect">
            <a:avLst/>
          </a:prstGeom>
          <a:noFill/>
          <a:ln>
            <a:noFill/>
          </a:ln>
        </p:spPr>
      </p:pic>
      <p:pic>
        <p:nvPicPr>
          <p:cNvPr id="1146" name="Google Shape;1146;p30"/>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342223" y="2018142"/>
            <a:ext cx="403200" cy="472484"/>
          </a:xfrm>
          <a:prstGeom prst="rect">
            <a:avLst/>
          </a:prstGeom>
          <a:noFill/>
          <a:ln>
            <a:noFill/>
          </a:ln>
        </p:spPr>
      </p:pic>
      <p:pic>
        <p:nvPicPr>
          <p:cNvPr id="1147" name="Google Shape;1147;p30"/>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287737" y="2667222"/>
            <a:ext cx="698000" cy="190787"/>
          </a:xfrm>
          <a:prstGeom prst="rect">
            <a:avLst/>
          </a:prstGeom>
          <a:noFill/>
          <a:ln>
            <a:noFill/>
          </a:ln>
        </p:spPr>
      </p:pic>
      <p:pic>
        <p:nvPicPr>
          <p:cNvPr id="1148" name="Google Shape;1148;p30"/>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108720" y="4384644"/>
            <a:ext cx="743700" cy="133866"/>
          </a:xfrm>
          <a:prstGeom prst="rect">
            <a:avLst/>
          </a:prstGeom>
          <a:noFill/>
          <a:ln>
            <a:noFill/>
          </a:ln>
        </p:spPr>
      </p:pic>
      <p:pic>
        <p:nvPicPr>
          <p:cNvPr id="1149" name="Google Shape;1149;p30"/>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30766" y="2686290"/>
            <a:ext cx="817778" cy="152650"/>
          </a:xfrm>
          <a:prstGeom prst="rect">
            <a:avLst/>
          </a:prstGeom>
          <a:noFill/>
          <a:ln>
            <a:noFill/>
          </a:ln>
        </p:spPr>
      </p:pic>
      <p:pic>
        <p:nvPicPr>
          <p:cNvPr id="1150" name="Google Shape;1150;p30"/>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702058" y="3161906"/>
            <a:ext cx="381850" cy="381872"/>
          </a:xfrm>
          <a:prstGeom prst="rect">
            <a:avLst/>
          </a:prstGeom>
          <a:noFill/>
          <a:ln>
            <a:noFill/>
          </a:ln>
        </p:spPr>
      </p:pic>
      <p:pic>
        <p:nvPicPr>
          <p:cNvPr id="1151" name="Google Shape;1151;p30"/>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81645" y="2184457"/>
            <a:ext cx="635700" cy="139854"/>
          </a:xfrm>
          <a:prstGeom prst="rect">
            <a:avLst/>
          </a:prstGeom>
          <a:noFill/>
          <a:ln>
            <a:noFill/>
          </a:ln>
        </p:spPr>
      </p:pic>
      <p:pic>
        <p:nvPicPr>
          <p:cNvPr id="1152" name="Google Shape;1152;p30"/>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38338" y="4284271"/>
            <a:ext cx="414925" cy="334612"/>
          </a:xfrm>
          <a:prstGeom prst="rect">
            <a:avLst/>
          </a:prstGeom>
          <a:noFill/>
          <a:ln>
            <a:noFill/>
          </a:ln>
        </p:spPr>
      </p:pic>
    </p:spTree>
    <p:extLst>
      <p:ext uri="{BB962C8B-B14F-4D97-AF65-F5344CB8AC3E}">
        <p14:creationId xmlns:p14="http://schemas.microsoft.com/office/powerpoint/2010/main" val="1432327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altLang="zh-CN" sz="1600" dirty="0">
                <a:solidFill>
                  <a:schemeClr val="dk1"/>
                </a:solidFill>
              </a:rPr>
              <a:t>112</a:t>
            </a:r>
            <a:r>
              <a:rPr lang="en-US" sz="1600" dirty="0">
                <a:solidFill>
                  <a:schemeClr val="dk1"/>
                </a:solidFill>
              </a:rPr>
              <a:t>,000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17</a:t>
            </a:r>
            <a:r>
              <a:rPr lang="en-US" sz="1600" dirty="0">
                <a:solidFill>
                  <a:schemeClr val="dk1"/>
                </a:solidFill>
              </a:rPr>
              <a:t>,000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a:t>
            </a:r>
            <a:r>
              <a:rPr lang="en-US" altLang="zh-CN" sz="1600" dirty="0">
                <a:solidFill>
                  <a:schemeClr val="dk1"/>
                </a:solidFill>
              </a:rPr>
              <a:t>20</a:t>
            </a:r>
            <a:r>
              <a:rPr lang="en-US" sz="1600" dirty="0">
                <a:solidFill>
                  <a:schemeClr val="dk1"/>
                </a:solidFill>
              </a:rPr>
              <a:t>,000</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a:t>
            </a:r>
            <a:r>
              <a:rPr lang="zh-CN" altLang="en-US" sz="1600" dirty="0">
                <a:solidFill>
                  <a:schemeClr val="dk1"/>
                </a:solidFill>
                <a:hlinkClick r:id="rId5"/>
              </a:rPr>
              <a:t>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9,5</a:t>
            </a:r>
            <a:r>
              <a:rPr lang="en-US" sz="1600" dirty="0">
                <a:solidFill>
                  <a:schemeClr val="dk1"/>
                </a:solidFill>
              </a:rPr>
              <a:t>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a:t>
            </a:r>
            <a:r>
              <a:rPr lang="zh-CN" altLang="en-US" sz="1600" dirty="0">
                <a:solidFill>
                  <a:schemeClr val="dk1"/>
                </a:solidFill>
                <a:hlinkClick r:id="rId6"/>
              </a:rPr>
              <a:t>考试</a:t>
            </a:r>
            <a:endParaRPr sz="1600" dirty="0">
              <a:solidFill>
                <a:schemeClr val="dk1"/>
              </a:solidFill>
            </a:endParaRPr>
          </a:p>
        </p:txBody>
      </p:sp>
      <p:pic>
        <p:nvPicPr>
          <p:cNvPr id="1173" name="Google Shape;1173;p54"/>
          <p:cNvPicPr preferRelativeResize="0"/>
          <p:nvPr/>
        </p:nvPicPr>
        <p:blipFill>
          <a:blip r:embed="rId7">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8">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9">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144 </a:t>
            </a:r>
            <a:r>
              <a:rPr lang="en-US" altLang="zh-CN" dirty="0" err="1"/>
              <a:t>家KCSP合作伙伴</a:t>
            </a:r>
            <a:endParaRPr dirty="0"/>
          </a:p>
        </p:txBody>
      </p:sp>
      <p:pic>
        <p:nvPicPr>
          <p:cNvPr id="1179" name="Google Shape;1179;p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100060" y="1817399"/>
            <a:ext cx="536375" cy="149851"/>
          </a:xfrm>
          <a:prstGeom prst="rect">
            <a:avLst/>
          </a:prstGeom>
          <a:noFill/>
          <a:ln>
            <a:noFill/>
          </a:ln>
        </p:spPr>
      </p:pic>
      <p:pic>
        <p:nvPicPr>
          <p:cNvPr id="1180" name="Google Shape;1180;p33"/>
          <p:cNvPicPr preferRelativeResize="0"/>
          <p:nvPr/>
        </p:nvPicPr>
        <p:blipFill rotWithShape="1">
          <a:blip r:embed="rId4" cstate="print">
            <a:alphaModFix/>
            <a:extLst>
              <a:ext uri="{28A0092B-C50C-407E-A947-70E740481C1C}">
                <a14:useLocalDpi xmlns:a14="http://schemas.microsoft.com/office/drawing/2010/main"/>
              </a:ext>
            </a:extLst>
          </a:blip>
          <a:srcRect t="36017" b="35244"/>
          <a:stretch/>
        </p:blipFill>
        <p:spPr>
          <a:xfrm>
            <a:off x="4871662" y="2685650"/>
            <a:ext cx="636000" cy="166153"/>
          </a:xfrm>
          <a:prstGeom prst="rect">
            <a:avLst/>
          </a:prstGeom>
          <a:noFill/>
          <a:ln>
            <a:noFill/>
          </a:ln>
        </p:spPr>
      </p:pic>
      <p:pic>
        <p:nvPicPr>
          <p:cNvPr id="1181" name="Google Shape;1181;p3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349208" y="3976421"/>
            <a:ext cx="594150" cy="241341"/>
          </a:xfrm>
          <a:prstGeom prst="rect">
            <a:avLst/>
          </a:prstGeom>
          <a:noFill/>
          <a:ln>
            <a:noFill/>
          </a:ln>
        </p:spPr>
      </p:pic>
      <p:pic>
        <p:nvPicPr>
          <p:cNvPr id="1182" name="Google Shape;1182;p3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545627" y="2576393"/>
            <a:ext cx="423125" cy="384667"/>
          </a:xfrm>
          <a:prstGeom prst="rect">
            <a:avLst/>
          </a:prstGeom>
          <a:noFill/>
          <a:ln>
            <a:noFill/>
          </a:ln>
        </p:spPr>
      </p:pic>
      <p:pic>
        <p:nvPicPr>
          <p:cNvPr id="1183" name="Google Shape;1183;p3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067659" y="3204647"/>
            <a:ext cx="594150" cy="121480"/>
          </a:xfrm>
          <a:prstGeom prst="rect">
            <a:avLst/>
          </a:prstGeom>
          <a:noFill/>
          <a:ln>
            <a:noFill/>
          </a:ln>
        </p:spPr>
      </p:pic>
      <p:pic>
        <p:nvPicPr>
          <p:cNvPr id="1184" name="Google Shape;1184;p33"/>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719830" y="1697734"/>
            <a:ext cx="364500" cy="389181"/>
          </a:xfrm>
          <a:prstGeom prst="rect">
            <a:avLst/>
          </a:prstGeom>
          <a:noFill/>
          <a:ln>
            <a:noFill/>
          </a:ln>
        </p:spPr>
      </p:pic>
      <p:pic>
        <p:nvPicPr>
          <p:cNvPr id="1185" name="Google Shape;1185;p33"/>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198690" y="1324070"/>
            <a:ext cx="364500" cy="254472"/>
          </a:xfrm>
          <a:prstGeom prst="rect">
            <a:avLst/>
          </a:prstGeom>
          <a:noFill/>
          <a:ln>
            <a:noFill/>
          </a:ln>
        </p:spPr>
      </p:pic>
      <p:pic>
        <p:nvPicPr>
          <p:cNvPr id="1186" name="Google Shape;1186;p33"/>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186944" y="2613066"/>
            <a:ext cx="326950" cy="311322"/>
          </a:xfrm>
          <a:prstGeom prst="rect">
            <a:avLst/>
          </a:prstGeom>
          <a:noFill/>
          <a:ln>
            <a:noFill/>
          </a:ln>
        </p:spPr>
      </p:pic>
      <p:pic>
        <p:nvPicPr>
          <p:cNvPr id="1187" name="Google Shape;1187;p3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096384" y="2636700"/>
            <a:ext cx="510500" cy="264053"/>
          </a:xfrm>
          <a:prstGeom prst="rect">
            <a:avLst/>
          </a:prstGeom>
          <a:noFill/>
          <a:ln>
            <a:noFill/>
          </a:ln>
        </p:spPr>
      </p:pic>
      <p:pic>
        <p:nvPicPr>
          <p:cNvPr id="1188" name="Google Shape;1188;p3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471433" y="4285968"/>
            <a:ext cx="423125" cy="392541"/>
          </a:xfrm>
          <a:prstGeom prst="rect">
            <a:avLst/>
          </a:prstGeom>
          <a:noFill/>
          <a:ln>
            <a:noFill/>
          </a:ln>
        </p:spPr>
      </p:pic>
      <p:pic>
        <p:nvPicPr>
          <p:cNvPr id="1189" name="Google Shape;1189;p33"/>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599196" y="3122022"/>
            <a:ext cx="364500" cy="286730"/>
          </a:xfrm>
          <a:prstGeom prst="rect">
            <a:avLst/>
          </a:prstGeom>
          <a:noFill/>
          <a:ln>
            <a:noFill/>
          </a:ln>
        </p:spPr>
      </p:pic>
      <p:pic>
        <p:nvPicPr>
          <p:cNvPr id="1190" name="Google Shape;1190;p3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44560" y="3223894"/>
            <a:ext cx="536375" cy="82986"/>
          </a:xfrm>
          <a:prstGeom prst="rect">
            <a:avLst/>
          </a:prstGeom>
          <a:noFill/>
          <a:ln>
            <a:noFill/>
          </a:ln>
        </p:spPr>
      </p:pic>
      <p:pic>
        <p:nvPicPr>
          <p:cNvPr id="1191" name="Google Shape;1191;p3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90439" y="2689536"/>
            <a:ext cx="685801" cy="158382"/>
          </a:xfrm>
          <a:prstGeom prst="rect">
            <a:avLst/>
          </a:prstGeom>
          <a:noFill/>
          <a:ln>
            <a:noFill/>
          </a:ln>
        </p:spPr>
      </p:pic>
      <p:pic>
        <p:nvPicPr>
          <p:cNvPr id="1192" name="Google Shape;1192;p3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470811" y="1810941"/>
            <a:ext cx="536376" cy="162768"/>
          </a:xfrm>
          <a:prstGeom prst="rect">
            <a:avLst/>
          </a:prstGeom>
          <a:noFill/>
          <a:ln>
            <a:noFill/>
          </a:ln>
        </p:spPr>
      </p:pic>
      <p:pic>
        <p:nvPicPr>
          <p:cNvPr id="1193" name="Google Shape;1193;p3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7397" y="3587165"/>
            <a:ext cx="423125" cy="207747"/>
          </a:xfrm>
          <a:prstGeom prst="rect">
            <a:avLst/>
          </a:prstGeom>
          <a:noFill/>
          <a:ln>
            <a:noFill/>
          </a:ln>
        </p:spPr>
      </p:pic>
      <p:pic>
        <p:nvPicPr>
          <p:cNvPr id="1194" name="Google Shape;1194;p33"/>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587576" y="4342508"/>
            <a:ext cx="707225" cy="279461"/>
          </a:xfrm>
          <a:prstGeom prst="rect">
            <a:avLst/>
          </a:prstGeom>
          <a:noFill/>
          <a:ln>
            <a:noFill/>
          </a:ln>
        </p:spPr>
      </p:pic>
      <p:pic>
        <p:nvPicPr>
          <p:cNvPr id="1195" name="Google Shape;1195;p3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549272" y="2223236"/>
            <a:ext cx="510500" cy="193977"/>
          </a:xfrm>
          <a:prstGeom prst="rect">
            <a:avLst/>
          </a:prstGeom>
          <a:noFill/>
          <a:ln>
            <a:noFill/>
          </a:ln>
        </p:spPr>
      </p:pic>
      <p:pic>
        <p:nvPicPr>
          <p:cNvPr id="1196" name="Google Shape;1196;p3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153366" y="3585276"/>
            <a:ext cx="594150" cy="211525"/>
          </a:xfrm>
          <a:prstGeom prst="rect">
            <a:avLst/>
          </a:prstGeom>
          <a:noFill/>
          <a:ln>
            <a:noFill/>
          </a:ln>
        </p:spPr>
      </p:pic>
      <p:pic>
        <p:nvPicPr>
          <p:cNvPr id="1197" name="Google Shape;1197;p33"/>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408836" y="1248885"/>
            <a:ext cx="381850" cy="404840"/>
          </a:xfrm>
          <a:prstGeom prst="rect">
            <a:avLst/>
          </a:prstGeom>
          <a:noFill/>
          <a:ln>
            <a:noFill/>
          </a:ln>
        </p:spPr>
      </p:pic>
      <p:pic>
        <p:nvPicPr>
          <p:cNvPr id="1198" name="Google Shape;1198;p3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443640" y="4319900"/>
            <a:ext cx="423125" cy="324678"/>
          </a:xfrm>
          <a:prstGeom prst="rect">
            <a:avLst/>
          </a:prstGeom>
          <a:noFill/>
          <a:ln>
            <a:noFill/>
          </a:ln>
        </p:spPr>
      </p:pic>
      <p:pic>
        <p:nvPicPr>
          <p:cNvPr id="1199" name="Google Shape;1199;p3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351018" y="1415720"/>
            <a:ext cx="536376" cy="71171"/>
          </a:xfrm>
          <a:prstGeom prst="rect">
            <a:avLst/>
          </a:prstGeom>
          <a:noFill/>
          <a:ln>
            <a:noFill/>
          </a:ln>
        </p:spPr>
      </p:pic>
      <p:pic>
        <p:nvPicPr>
          <p:cNvPr id="1200" name="Google Shape;1200;p3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122249" y="2222338"/>
            <a:ext cx="381875" cy="195774"/>
          </a:xfrm>
          <a:prstGeom prst="rect">
            <a:avLst/>
          </a:prstGeom>
          <a:noFill/>
          <a:ln>
            <a:noFill/>
          </a:ln>
        </p:spPr>
      </p:pic>
      <p:pic>
        <p:nvPicPr>
          <p:cNvPr id="1201" name="Google Shape;1201;p3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687075" y="1314535"/>
            <a:ext cx="446775" cy="273542"/>
          </a:xfrm>
          <a:prstGeom prst="rect">
            <a:avLst/>
          </a:prstGeom>
          <a:noFill/>
          <a:ln>
            <a:noFill/>
          </a:ln>
        </p:spPr>
      </p:pic>
      <p:pic>
        <p:nvPicPr>
          <p:cNvPr id="1202" name="Google Shape;1202;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5273519" y="3625169"/>
            <a:ext cx="635700" cy="131740"/>
          </a:xfrm>
          <a:prstGeom prst="rect">
            <a:avLst/>
          </a:prstGeom>
          <a:noFill/>
          <a:ln>
            <a:noFill/>
          </a:ln>
        </p:spPr>
      </p:pic>
      <p:pic>
        <p:nvPicPr>
          <p:cNvPr id="1203" name="Google Shape;1203;p3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225883" y="1752585"/>
            <a:ext cx="510500" cy="279480"/>
          </a:xfrm>
          <a:prstGeom prst="rect">
            <a:avLst/>
          </a:prstGeom>
          <a:noFill/>
          <a:ln>
            <a:noFill/>
          </a:ln>
        </p:spPr>
      </p:pic>
      <p:pic>
        <p:nvPicPr>
          <p:cNvPr id="1204" name="Google Shape;1204;p33"/>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313932" y="2229758"/>
            <a:ext cx="635700" cy="180933"/>
          </a:xfrm>
          <a:prstGeom prst="rect">
            <a:avLst/>
          </a:prstGeom>
          <a:noFill/>
          <a:ln>
            <a:noFill/>
          </a:ln>
        </p:spPr>
      </p:pic>
      <p:pic>
        <p:nvPicPr>
          <p:cNvPr id="1205" name="Google Shape;1205;p3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1266430" y="3165254"/>
            <a:ext cx="326950" cy="200265"/>
          </a:xfrm>
          <a:prstGeom prst="rect">
            <a:avLst/>
          </a:prstGeom>
          <a:noFill/>
          <a:ln>
            <a:noFill/>
          </a:ln>
        </p:spPr>
      </p:pic>
      <p:pic>
        <p:nvPicPr>
          <p:cNvPr id="1206" name="Google Shape;1206;p3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697343" y="3166811"/>
            <a:ext cx="471300" cy="197153"/>
          </a:xfrm>
          <a:prstGeom prst="rect">
            <a:avLst/>
          </a:prstGeom>
          <a:noFill/>
          <a:ln>
            <a:noFill/>
          </a:ln>
        </p:spPr>
      </p:pic>
      <p:pic>
        <p:nvPicPr>
          <p:cNvPr id="1207" name="Google Shape;1207;p3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171696" y="1314494"/>
            <a:ext cx="446775" cy="273622"/>
          </a:xfrm>
          <a:prstGeom prst="rect">
            <a:avLst/>
          </a:prstGeom>
          <a:noFill/>
          <a:ln>
            <a:noFill/>
          </a:ln>
        </p:spPr>
      </p:pic>
      <p:pic>
        <p:nvPicPr>
          <p:cNvPr id="1208" name="Google Shape;1208;p3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485512" y="4428978"/>
            <a:ext cx="636000" cy="106521"/>
          </a:xfrm>
          <a:prstGeom prst="rect">
            <a:avLst/>
          </a:prstGeom>
          <a:noFill/>
          <a:ln>
            <a:noFill/>
          </a:ln>
        </p:spPr>
      </p:pic>
      <p:pic>
        <p:nvPicPr>
          <p:cNvPr id="1209" name="Google Shape;1209;p3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272606" y="3170943"/>
            <a:ext cx="459900" cy="188887"/>
          </a:xfrm>
          <a:prstGeom prst="rect">
            <a:avLst/>
          </a:prstGeom>
          <a:noFill/>
          <a:ln>
            <a:noFill/>
          </a:ln>
        </p:spPr>
      </p:pic>
      <p:pic>
        <p:nvPicPr>
          <p:cNvPr id="1210" name="Google Shape;1210;p3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564969" y="2194206"/>
            <a:ext cx="411475" cy="252038"/>
          </a:xfrm>
          <a:prstGeom prst="rect">
            <a:avLst/>
          </a:prstGeom>
          <a:noFill/>
          <a:ln>
            <a:noFill/>
          </a:ln>
        </p:spPr>
      </p:pic>
      <p:pic>
        <p:nvPicPr>
          <p:cNvPr id="1211" name="Google Shape;1211;p3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450932" y="3188715"/>
            <a:ext cx="635700" cy="153344"/>
          </a:xfrm>
          <a:prstGeom prst="rect">
            <a:avLst/>
          </a:prstGeom>
          <a:noFill/>
          <a:ln>
            <a:noFill/>
          </a:ln>
        </p:spPr>
      </p:pic>
      <p:pic>
        <p:nvPicPr>
          <p:cNvPr id="1212" name="Google Shape;1212;p3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802338" y="3585662"/>
            <a:ext cx="674825" cy="210752"/>
          </a:xfrm>
          <a:prstGeom prst="rect">
            <a:avLst/>
          </a:prstGeom>
          <a:noFill/>
          <a:ln>
            <a:noFill/>
          </a:ln>
        </p:spPr>
      </p:pic>
      <p:pic>
        <p:nvPicPr>
          <p:cNvPr id="1213" name="Google Shape;1213;p3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625629" y="3570803"/>
            <a:ext cx="471300" cy="240472"/>
          </a:xfrm>
          <a:prstGeom prst="rect">
            <a:avLst/>
          </a:prstGeom>
          <a:noFill/>
          <a:ln>
            <a:noFill/>
          </a:ln>
        </p:spPr>
      </p:pic>
      <p:pic>
        <p:nvPicPr>
          <p:cNvPr id="1214" name="Google Shape;1214;p33"/>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1357780" y="4390064"/>
            <a:ext cx="674825" cy="184349"/>
          </a:xfrm>
          <a:prstGeom prst="rect">
            <a:avLst/>
          </a:prstGeom>
          <a:noFill/>
          <a:ln>
            <a:noFill/>
          </a:ln>
        </p:spPr>
      </p:pic>
      <p:pic>
        <p:nvPicPr>
          <p:cNvPr id="1215" name="Google Shape;1215;p33"/>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693202" y="1726858"/>
            <a:ext cx="594150" cy="330933"/>
          </a:xfrm>
          <a:prstGeom prst="rect">
            <a:avLst/>
          </a:prstGeom>
          <a:noFill/>
          <a:ln>
            <a:noFill/>
          </a:ln>
        </p:spPr>
      </p:pic>
      <p:pic>
        <p:nvPicPr>
          <p:cNvPr id="1216" name="Google Shape;1216;p3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572847" y="2690928"/>
            <a:ext cx="777430" cy="155598"/>
          </a:xfrm>
          <a:prstGeom prst="rect">
            <a:avLst/>
          </a:prstGeom>
          <a:noFill/>
          <a:ln>
            <a:noFill/>
          </a:ln>
        </p:spPr>
      </p:pic>
      <p:pic>
        <p:nvPicPr>
          <p:cNvPr id="1217" name="Google Shape;1217;p3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021592" y="2235051"/>
            <a:ext cx="536375" cy="153785"/>
          </a:xfrm>
          <a:prstGeom prst="rect">
            <a:avLst/>
          </a:prstGeom>
          <a:noFill/>
          <a:ln>
            <a:noFill/>
          </a:ln>
        </p:spPr>
      </p:pic>
      <p:pic>
        <p:nvPicPr>
          <p:cNvPr id="1218" name="Google Shape;1218;p3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792800" y="4403232"/>
            <a:ext cx="326925" cy="158014"/>
          </a:xfrm>
          <a:prstGeom prst="rect">
            <a:avLst/>
          </a:prstGeom>
          <a:noFill/>
          <a:ln>
            <a:noFill/>
          </a:ln>
        </p:spPr>
      </p:pic>
      <p:pic>
        <p:nvPicPr>
          <p:cNvPr id="1219" name="Google Shape;1219;p3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804087" y="2143825"/>
            <a:ext cx="326925" cy="352800"/>
          </a:xfrm>
          <a:prstGeom prst="rect">
            <a:avLst/>
          </a:prstGeom>
          <a:noFill/>
          <a:ln>
            <a:noFill/>
          </a:ln>
        </p:spPr>
      </p:pic>
      <p:pic>
        <p:nvPicPr>
          <p:cNvPr id="1220" name="Google Shape;1220;p3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058106" y="3548538"/>
            <a:ext cx="423125" cy="285001"/>
          </a:xfrm>
          <a:prstGeom prst="rect">
            <a:avLst/>
          </a:prstGeom>
          <a:noFill/>
          <a:ln>
            <a:noFill/>
          </a:ln>
        </p:spPr>
      </p:pic>
      <p:pic>
        <p:nvPicPr>
          <p:cNvPr id="1221" name="Google Shape;1221;p3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100577" y="2135723"/>
            <a:ext cx="423125" cy="369004"/>
          </a:xfrm>
          <a:prstGeom prst="rect">
            <a:avLst/>
          </a:prstGeom>
          <a:noFill/>
          <a:ln>
            <a:noFill/>
          </a:ln>
        </p:spPr>
      </p:pic>
      <p:pic>
        <p:nvPicPr>
          <p:cNvPr id="1222" name="Google Shape;1222;p3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985329" y="4329669"/>
            <a:ext cx="423125" cy="305139"/>
          </a:xfrm>
          <a:prstGeom prst="rect">
            <a:avLst/>
          </a:prstGeom>
          <a:noFill/>
          <a:ln>
            <a:noFill/>
          </a:ln>
        </p:spPr>
      </p:pic>
      <p:pic>
        <p:nvPicPr>
          <p:cNvPr id="1223" name="Google Shape;1223;p3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945469" y="4415468"/>
            <a:ext cx="636000" cy="133541"/>
          </a:xfrm>
          <a:prstGeom prst="rect">
            <a:avLst/>
          </a:prstGeom>
          <a:noFill/>
          <a:ln>
            <a:noFill/>
          </a:ln>
        </p:spPr>
      </p:pic>
      <p:pic>
        <p:nvPicPr>
          <p:cNvPr id="1224" name="Google Shape;1224;p3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168558" y="3952813"/>
            <a:ext cx="471300" cy="288557"/>
          </a:xfrm>
          <a:prstGeom prst="rect">
            <a:avLst/>
          </a:prstGeom>
          <a:noFill/>
          <a:ln>
            <a:noFill/>
          </a:ln>
        </p:spPr>
      </p:pic>
      <p:pic>
        <p:nvPicPr>
          <p:cNvPr id="1225" name="Google Shape;1225;p3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729310" y="1811338"/>
            <a:ext cx="674825" cy="161974"/>
          </a:xfrm>
          <a:prstGeom prst="rect">
            <a:avLst/>
          </a:prstGeom>
          <a:noFill/>
          <a:ln>
            <a:noFill/>
          </a:ln>
        </p:spPr>
      </p:pic>
      <p:pic>
        <p:nvPicPr>
          <p:cNvPr id="1226" name="Google Shape;1226;p3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545021" y="3122908"/>
            <a:ext cx="423124" cy="284957"/>
          </a:xfrm>
          <a:prstGeom prst="rect">
            <a:avLst/>
          </a:prstGeom>
          <a:noFill/>
          <a:ln>
            <a:noFill/>
          </a:ln>
        </p:spPr>
      </p:pic>
      <p:pic>
        <p:nvPicPr>
          <p:cNvPr id="1227" name="Google Shape;1227;p3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177203" y="1717943"/>
            <a:ext cx="423125" cy="348763"/>
          </a:xfrm>
          <a:prstGeom prst="rect">
            <a:avLst/>
          </a:prstGeom>
          <a:noFill/>
          <a:ln>
            <a:noFill/>
          </a:ln>
        </p:spPr>
      </p:pic>
      <p:pic>
        <p:nvPicPr>
          <p:cNvPr id="1228" name="Google Shape;1228;p3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829257" y="1722612"/>
            <a:ext cx="423125" cy="339424"/>
          </a:xfrm>
          <a:prstGeom prst="rect">
            <a:avLst/>
          </a:prstGeom>
          <a:noFill/>
          <a:ln>
            <a:noFill/>
          </a:ln>
        </p:spPr>
      </p:pic>
      <p:pic>
        <p:nvPicPr>
          <p:cNvPr id="1229" name="Google Shape;1229;p3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084008" y="3991416"/>
            <a:ext cx="411475" cy="211352"/>
          </a:xfrm>
          <a:prstGeom prst="rect">
            <a:avLst/>
          </a:prstGeom>
          <a:noFill/>
          <a:ln>
            <a:noFill/>
          </a:ln>
        </p:spPr>
      </p:pic>
      <p:pic>
        <p:nvPicPr>
          <p:cNvPr id="1230" name="Google Shape;1230;p3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7038" y="1814727"/>
            <a:ext cx="674825" cy="155195"/>
          </a:xfrm>
          <a:prstGeom prst="rect">
            <a:avLst/>
          </a:prstGeom>
          <a:noFill/>
          <a:ln>
            <a:noFill/>
          </a:ln>
        </p:spPr>
      </p:pic>
      <p:pic>
        <p:nvPicPr>
          <p:cNvPr id="1231" name="Google Shape;1231;p3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836469" y="3178607"/>
            <a:ext cx="510500" cy="173561"/>
          </a:xfrm>
          <a:prstGeom prst="rect">
            <a:avLst/>
          </a:prstGeom>
          <a:noFill/>
          <a:ln>
            <a:noFill/>
          </a:ln>
        </p:spPr>
      </p:pic>
      <p:pic>
        <p:nvPicPr>
          <p:cNvPr id="1232" name="Google Shape;1232;p3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655075" y="1841270"/>
            <a:ext cx="471300" cy="102109"/>
          </a:xfrm>
          <a:prstGeom prst="rect">
            <a:avLst/>
          </a:prstGeom>
          <a:noFill/>
          <a:ln>
            <a:noFill/>
          </a:ln>
        </p:spPr>
      </p:pic>
      <p:pic>
        <p:nvPicPr>
          <p:cNvPr id="1233" name="Google Shape;1233;p33"/>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20923" y="2619219"/>
            <a:ext cx="326950" cy="299016"/>
          </a:xfrm>
          <a:prstGeom prst="rect">
            <a:avLst/>
          </a:prstGeom>
          <a:noFill/>
          <a:ln>
            <a:noFill/>
          </a:ln>
        </p:spPr>
      </p:pic>
      <p:pic>
        <p:nvPicPr>
          <p:cNvPr id="1234" name="Google Shape;1234;p3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288875" y="3590652"/>
            <a:ext cx="510500" cy="200774"/>
          </a:xfrm>
          <a:prstGeom prst="rect">
            <a:avLst/>
          </a:prstGeom>
          <a:noFill/>
          <a:ln>
            <a:noFill/>
          </a:ln>
        </p:spPr>
      </p:pic>
      <p:pic>
        <p:nvPicPr>
          <p:cNvPr id="1235" name="Google Shape;1235;p3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095583" y="4246456"/>
            <a:ext cx="326950" cy="471565"/>
          </a:xfrm>
          <a:prstGeom prst="rect">
            <a:avLst/>
          </a:prstGeom>
          <a:noFill/>
          <a:ln>
            <a:noFill/>
          </a:ln>
        </p:spPr>
      </p:pic>
      <p:pic>
        <p:nvPicPr>
          <p:cNvPr id="1236" name="Google Shape;1236;p3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994780" y="2263735"/>
            <a:ext cx="513600" cy="112980"/>
          </a:xfrm>
          <a:prstGeom prst="rect">
            <a:avLst/>
          </a:prstGeom>
          <a:noFill/>
          <a:ln>
            <a:noFill/>
          </a:ln>
        </p:spPr>
      </p:pic>
      <p:pic>
        <p:nvPicPr>
          <p:cNvPr id="1237" name="Google Shape;1237;p3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497009" y="1819189"/>
            <a:ext cx="636000" cy="146271"/>
          </a:xfrm>
          <a:prstGeom prst="rect">
            <a:avLst/>
          </a:prstGeom>
          <a:noFill/>
          <a:ln>
            <a:noFill/>
          </a:ln>
        </p:spPr>
      </p:pic>
      <p:pic>
        <p:nvPicPr>
          <p:cNvPr id="1238" name="Google Shape;1238;p3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004016" y="4013058"/>
            <a:ext cx="536375" cy="168067"/>
          </a:xfrm>
          <a:prstGeom prst="rect">
            <a:avLst/>
          </a:prstGeom>
          <a:noFill/>
          <a:ln>
            <a:noFill/>
          </a:ln>
        </p:spPr>
      </p:pic>
      <p:pic>
        <p:nvPicPr>
          <p:cNvPr id="1239" name="Google Shape;1239;p3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556460" y="2708323"/>
            <a:ext cx="594150" cy="120809"/>
          </a:xfrm>
          <a:prstGeom prst="rect">
            <a:avLst/>
          </a:prstGeom>
          <a:noFill/>
          <a:ln>
            <a:noFill/>
          </a:ln>
        </p:spPr>
      </p:pic>
      <p:pic>
        <p:nvPicPr>
          <p:cNvPr id="1240" name="Google Shape;1240;p3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072108" y="3083435"/>
            <a:ext cx="423125" cy="363904"/>
          </a:xfrm>
          <a:prstGeom prst="rect">
            <a:avLst/>
          </a:prstGeom>
          <a:noFill/>
          <a:ln>
            <a:noFill/>
          </a:ln>
        </p:spPr>
      </p:pic>
      <p:pic>
        <p:nvPicPr>
          <p:cNvPr id="1241" name="Google Shape;1241;p3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180326" y="1754623"/>
            <a:ext cx="381875" cy="275404"/>
          </a:xfrm>
          <a:prstGeom prst="rect">
            <a:avLst/>
          </a:prstGeom>
          <a:noFill/>
          <a:ln>
            <a:noFill/>
          </a:ln>
        </p:spPr>
      </p:pic>
      <p:pic>
        <p:nvPicPr>
          <p:cNvPr id="1242" name="Google Shape;1242;p3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451051" y="4337905"/>
            <a:ext cx="471300" cy="288667"/>
          </a:xfrm>
          <a:prstGeom prst="rect">
            <a:avLst/>
          </a:prstGeom>
          <a:noFill/>
          <a:ln>
            <a:noFill/>
          </a:ln>
        </p:spPr>
      </p:pic>
      <p:pic>
        <p:nvPicPr>
          <p:cNvPr id="1243" name="Google Shape;1243;p3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392844" y="2634261"/>
            <a:ext cx="381850" cy="268931"/>
          </a:xfrm>
          <a:prstGeom prst="rect">
            <a:avLst/>
          </a:prstGeom>
          <a:noFill/>
          <a:ln>
            <a:noFill/>
          </a:ln>
        </p:spPr>
      </p:pic>
      <p:pic>
        <p:nvPicPr>
          <p:cNvPr id="1244" name="Google Shape;1244;p3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380227" y="1799212"/>
            <a:ext cx="707225" cy="186225"/>
          </a:xfrm>
          <a:prstGeom prst="rect">
            <a:avLst/>
          </a:prstGeom>
          <a:noFill/>
          <a:ln>
            <a:noFill/>
          </a:ln>
        </p:spPr>
      </p:pic>
      <p:pic>
        <p:nvPicPr>
          <p:cNvPr id="1245" name="Google Shape;1245;p3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228175" y="3945809"/>
            <a:ext cx="459900" cy="302566"/>
          </a:xfrm>
          <a:prstGeom prst="rect">
            <a:avLst/>
          </a:prstGeom>
          <a:noFill/>
          <a:ln>
            <a:noFill/>
          </a:ln>
        </p:spPr>
      </p:pic>
      <p:pic>
        <p:nvPicPr>
          <p:cNvPr id="1246" name="Google Shape;1246;p3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955997" y="1375030"/>
            <a:ext cx="635700" cy="152550"/>
          </a:xfrm>
          <a:prstGeom prst="rect">
            <a:avLst/>
          </a:prstGeom>
          <a:noFill/>
          <a:ln>
            <a:noFill/>
          </a:ln>
        </p:spPr>
      </p:pic>
      <p:pic>
        <p:nvPicPr>
          <p:cNvPr id="1247" name="Google Shape;1247;p33"/>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3859289" y="1329729"/>
            <a:ext cx="423125" cy="243152"/>
          </a:xfrm>
          <a:prstGeom prst="rect">
            <a:avLst/>
          </a:prstGeom>
          <a:noFill/>
          <a:ln>
            <a:noFill/>
          </a:ln>
        </p:spPr>
      </p:pic>
      <p:pic>
        <p:nvPicPr>
          <p:cNvPr id="1248" name="Google Shape;1248;p3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772118" y="2625992"/>
            <a:ext cx="281700" cy="285470"/>
          </a:xfrm>
          <a:prstGeom prst="rect">
            <a:avLst/>
          </a:prstGeom>
          <a:noFill/>
          <a:ln>
            <a:noFill/>
          </a:ln>
        </p:spPr>
      </p:pic>
      <p:pic>
        <p:nvPicPr>
          <p:cNvPr id="1249" name="Google Shape;1249;p3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854197" y="3544850"/>
            <a:ext cx="364500" cy="292377"/>
          </a:xfrm>
          <a:prstGeom prst="rect">
            <a:avLst/>
          </a:prstGeom>
          <a:noFill/>
          <a:ln>
            <a:noFill/>
          </a:ln>
        </p:spPr>
      </p:pic>
      <p:pic>
        <p:nvPicPr>
          <p:cNvPr id="1250" name="Google Shape;1250;p3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095039" y="2247189"/>
            <a:ext cx="663900" cy="146072"/>
          </a:xfrm>
          <a:prstGeom prst="rect">
            <a:avLst/>
          </a:prstGeom>
          <a:noFill/>
          <a:ln>
            <a:noFill/>
          </a:ln>
        </p:spPr>
      </p:pic>
      <p:pic>
        <p:nvPicPr>
          <p:cNvPr id="1251" name="Google Shape;1251;p3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587208" y="4012909"/>
            <a:ext cx="594150" cy="168366"/>
          </a:xfrm>
          <a:prstGeom prst="rect">
            <a:avLst/>
          </a:prstGeom>
          <a:noFill/>
          <a:ln>
            <a:noFill/>
          </a:ln>
        </p:spPr>
      </p:pic>
      <p:pic>
        <p:nvPicPr>
          <p:cNvPr id="1252" name="Google Shape;1252;p3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568541" y="4003054"/>
            <a:ext cx="553200" cy="188075"/>
          </a:xfrm>
          <a:prstGeom prst="rect">
            <a:avLst/>
          </a:prstGeom>
          <a:noFill/>
          <a:ln>
            <a:noFill/>
          </a:ln>
        </p:spPr>
      </p:pic>
      <p:pic>
        <p:nvPicPr>
          <p:cNvPr id="1253" name="Google Shape;1253;p3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345256" y="1751475"/>
            <a:ext cx="281700" cy="281700"/>
          </a:xfrm>
          <a:prstGeom prst="rect">
            <a:avLst/>
          </a:prstGeom>
          <a:noFill/>
          <a:ln>
            <a:noFill/>
          </a:ln>
        </p:spPr>
      </p:pic>
      <p:pic>
        <p:nvPicPr>
          <p:cNvPr id="1254" name="Google Shape;1254;p3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2531985" y="3515984"/>
            <a:ext cx="471300" cy="350110"/>
          </a:xfrm>
          <a:prstGeom prst="rect">
            <a:avLst/>
          </a:prstGeom>
          <a:noFill/>
          <a:ln>
            <a:noFill/>
          </a:ln>
        </p:spPr>
      </p:pic>
      <p:pic>
        <p:nvPicPr>
          <p:cNvPr id="1255" name="Google Shape;1255;p3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603116" y="2231549"/>
            <a:ext cx="446775" cy="157871"/>
          </a:xfrm>
          <a:prstGeom prst="rect">
            <a:avLst/>
          </a:prstGeom>
          <a:noFill/>
          <a:ln>
            <a:noFill/>
          </a:ln>
        </p:spPr>
      </p:pic>
      <p:pic>
        <p:nvPicPr>
          <p:cNvPr id="1256" name="Google Shape;1256;p3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244285" y="3617926"/>
            <a:ext cx="635700" cy="146225"/>
          </a:xfrm>
          <a:prstGeom prst="rect">
            <a:avLst/>
          </a:prstGeom>
          <a:noFill/>
          <a:ln>
            <a:noFill/>
          </a:ln>
        </p:spPr>
      </p:pic>
      <p:pic>
        <p:nvPicPr>
          <p:cNvPr id="1257" name="Google Shape;1257;p3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90175" y="4035735"/>
            <a:ext cx="364500" cy="122713"/>
          </a:xfrm>
          <a:prstGeom prst="rect">
            <a:avLst/>
          </a:prstGeom>
          <a:noFill/>
          <a:ln>
            <a:noFill/>
          </a:ln>
        </p:spPr>
      </p:pic>
      <p:pic>
        <p:nvPicPr>
          <p:cNvPr id="1258" name="Google Shape;1258;p3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140383" y="1329516"/>
            <a:ext cx="594150" cy="243580"/>
          </a:xfrm>
          <a:prstGeom prst="rect">
            <a:avLst/>
          </a:prstGeom>
          <a:noFill/>
          <a:ln>
            <a:noFill/>
          </a:ln>
        </p:spPr>
      </p:pic>
      <p:pic>
        <p:nvPicPr>
          <p:cNvPr id="1259" name="Google Shape;1259;p33"/>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1753" y="2132982"/>
            <a:ext cx="364500" cy="374486"/>
          </a:xfrm>
          <a:prstGeom prst="rect">
            <a:avLst/>
          </a:prstGeom>
          <a:noFill/>
          <a:ln>
            <a:noFill/>
          </a:ln>
        </p:spPr>
      </p:pic>
      <p:pic>
        <p:nvPicPr>
          <p:cNvPr id="1260" name="Google Shape;1260;p33"/>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5550228" y="2702027"/>
            <a:ext cx="594150" cy="133399"/>
          </a:xfrm>
          <a:prstGeom prst="rect">
            <a:avLst/>
          </a:prstGeom>
          <a:noFill/>
          <a:ln>
            <a:noFill/>
          </a:ln>
        </p:spPr>
      </p:pic>
      <p:pic>
        <p:nvPicPr>
          <p:cNvPr id="1261" name="Google Shape;1261;p3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604163" y="3626922"/>
            <a:ext cx="585300" cy="128233"/>
          </a:xfrm>
          <a:prstGeom prst="rect">
            <a:avLst/>
          </a:prstGeom>
          <a:noFill/>
          <a:ln>
            <a:noFill/>
          </a:ln>
        </p:spPr>
      </p:pic>
      <p:pic>
        <p:nvPicPr>
          <p:cNvPr id="1262" name="Google Shape;1262;p3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631793" y="1363326"/>
            <a:ext cx="471300" cy="175959"/>
          </a:xfrm>
          <a:prstGeom prst="rect">
            <a:avLst/>
          </a:prstGeom>
          <a:noFill/>
          <a:ln>
            <a:noFill/>
          </a:ln>
        </p:spPr>
      </p:pic>
      <p:pic>
        <p:nvPicPr>
          <p:cNvPr id="1263" name="Google Shape;1263;p3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190595" y="3191366"/>
            <a:ext cx="510500" cy="148042"/>
          </a:xfrm>
          <a:prstGeom prst="rect">
            <a:avLst/>
          </a:prstGeom>
          <a:noFill/>
          <a:ln>
            <a:noFill/>
          </a:ln>
        </p:spPr>
      </p:pic>
      <p:pic>
        <p:nvPicPr>
          <p:cNvPr id="1264" name="Google Shape;1264;p3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7765772" y="3215305"/>
            <a:ext cx="674825" cy="100164"/>
          </a:xfrm>
          <a:prstGeom prst="rect">
            <a:avLst/>
          </a:prstGeom>
          <a:noFill/>
          <a:ln>
            <a:noFill/>
          </a:ln>
        </p:spPr>
      </p:pic>
      <p:pic>
        <p:nvPicPr>
          <p:cNvPr id="1265" name="Google Shape;1265;p33"/>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8347921" y="4329445"/>
            <a:ext cx="381900" cy="305588"/>
          </a:xfrm>
          <a:prstGeom prst="rect">
            <a:avLst/>
          </a:prstGeom>
          <a:noFill/>
          <a:ln>
            <a:noFill/>
          </a:ln>
        </p:spPr>
      </p:pic>
      <p:pic>
        <p:nvPicPr>
          <p:cNvPr id="1266" name="Google Shape;1266;p3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3536053" y="3617755"/>
            <a:ext cx="698000" cy="146568"/>
          </a:xfrm>
          <a:prstGeom prst="rect">
            <a:avLst/>
          </a:prstGeom>
          <a:noFill/>
          <a:ln>
            <a:noFill/>
          </a:ln>
        </p:spPr>
      </p:pic>
      <p:pic>
        <p:nvPicPr>
          <p:cNvPr id="1267" name="Google Shape;1267;p3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7553528" y="2166582"/>
            <a:ext cx="501900" cy="307286"/>
          </a:xfrm>
          <a:prstGeom prst="rect">
            <a:avLst/>
          </a:prstGeom>
          <a:noFill/>
          <a:ln>
            <a:noFill/>
          </a:ln>
        </p:spPr>
      </p:pic>
      <p:pic>
        <p:nvPicPr>
          <p:cNvPr id="1268" name="Google Shape;1268;p3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0079" y="3117786"/>
            <a:ext cx="423125" cy="295201"/>
          </a:xfrm>
          <a:prstGeom prst="rect">
            <a:avLst/>
          </a:prstGeom>
          <a:noFill/>
          <a:ln>
            <a:noFill/>
          </a:ln>
        </p:spPr>
      </p:pic>
      <p:pic>
        <p:nvPicPr>
          <p:cNvPr id="1269" name="Google Shape;1269;p3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184490" y="4427561"/>
            <a:ext cx="698000" cy="109355"/>
          </a:xfrm>
          <a:prstGeom prst="rect">
            <a:avLst/>
          </a:prstGeom>
          <a:noFill/>
          <a:ln>
            <a:noFill/>
          </a:ln>
        </p:spPr>
      </p:pic>
      <p:pic>
        <p:nvPicPr>
          <p:cNvPr id="1270" name="Google Shape;1270;p33"/>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5660300" y="1357787"/>
            <a:ext cx="411480" cy="187036"/>
          </a:xfrm>
          <a:prstGeom prst="rect">
            <a:avLst/>
          </a:prstGeom>
          <a:noFill/>
          <a:ln>
            <a:noFill/>
          </a:ln>
        </p:spPr>
      </p:pic>
      <p:pic>
        <p:nvPicPr>
          <p:cNvPr id="1271" name="Google Shape;1271;p3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2698" y="4304680"/>
            <a:ext cx="501900" cy="355118"/>
          </a:xfrm>
          <a:prstGeom prst="rect">
            <a:avLst/>
          </a:prstGeom>
          <a:noFill/>
          <a:ln>
            <a:noFill/>
          </a:ln>
        </p:spPr>
      </p:pic>
      <p:pic>
        <p:nvPicPr>
          <p:cNvPr id="1272" name="Google Shape;1272;p3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649451" y="2694884"/>
            <a:ext cx="471300" cy="147686"/>
          </a:xfrm>
          <a:prstGeom prst="rect">
            <a:avLst/>
          </a:prstGeom>
          <a:noFill/>
          <a:ln>
            <a:noFill/>
          </a:ln>
        </p:spPr>
      </p:pic>
      <p:pic>
        <p:nvPicPr>
          <p:cNvPr id="1273" name="Google Shape;1273;p3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2401492" y="4046235"/>
            <a:ext cx="635700" cy="101713"/>
          </a:xfrm>
          <a:prstGeom prst="rect">
            <a:avLst/>
          </a:prstGeom>
          <a:noFill/>
          <a:ln>
            <a:noFill/>
          </a:ln>
        </p:spPr>
      </p:pic>
      <p:pic>
        <p:nvPicPr>
          <p:cNvPr id="1274" name="Google Shape;1274;p3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008125" y="3966954"/>
            <a:ext cx="513600" cy="260275"/>
          </a:xfrm>
          <a:prstGeom prst="rect">
            <a:avLst/>
          </a:prstGeom>
          <a:noFill/>
          <a:ln>
            <a:noFill/>
          </a:ln>
        </p:spPr>
      </p:pic>
      <p:pic>
        <p:nvPicPr>
          <p:cNvPr id="1275" name="Google Shape;1275;p3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803136" y="1315076"/>
            <a:ext cx="326950" cy="272459"/>
          </a:xfrm>
          <a:prstGeom prst="rect">
            <a:avLst/>
          </a:prstGeom>
          <a:noFill/>
          <a:ln>
            <a:noFill/>
          </a:ln>
        </p:spPr>
      </p:pic>
      <p:pic>
        <p:nvPicPr>
          <p:cNvPr id="1276" name="Google Shape;1276;p3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734891" y="3978080"/>
            <a:ext cx="585300" cy="238022"/>
          </a:xfrm>
          <a:prstGeom prst="rect">
            <a:avLst/>
          </a:prstGeom>
          <a:noFill/>
          <a:ln>
            <a:noFill/>
          </a:ln>
        </p:spPr>
      </p:pic>
      <p:pic>
        <p:nvPicPr>
          <p:cNvPr id="1277" name="Google Shape;1277;p3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24737" y="1831474"/>
            <a:ext cx="553200" cy="121701"/>
          </a:xfrm>
          <a:prstGeom prst="rect">
            <a:avLst/>
          </a:prstGeom>
          <a:noFill/>
          <a:ln>
            <a:noFill/>
          </a:ln>
        </p:spPr>
      </p:pic>
      <p:pic>
        <p:nvPicPr>
          <p:cNvPr id="1278" name="Google Shape;1278;p33"/>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1597002" y="1363529"/>
            <a:ext cx="674825" cy="175554"/>
          </a:xfrm>
          <a:prstGeom prst="rect">
            <a:avLst/>
          </a:prstGeom>
          <a:noFill/>
          <a:ln>
            <a:noFill/>
          </a:ln>
        </p:spPr>
      </p:pic>
      <p:pic>
        <p:nvPicPr>
          <p:cNvPr id="1279" name="Google Shape;1279;p3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337484" y="1021990"/>
            <a:ext cx="536375" cy="168703"/>
          </a:xfrm>
          <a:prstGeom prst="rect">
            <a:avLst/>
          </a:prstGeom>
          <a:noFill/>
          <a:ln>
            <a:noFill/>
          </a:ln>
        </p:spPr>
      </p:pic>
      <p:pic>
        <p:nvPicPr>
          <p:cNvPr id="1280" name="Google Shape;1280;p33"/>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8324524" y="983689"/>
            <a:ext cx="423125" cy="245305"/>
          </a:xfrm>
          <a:prstGeom prst="rect">
            <a:avLst/>
          </a:prstGeom>
          <a:noFill/>
          <a:ln>
            <a:noFill/>
          </a:ln>
        </p:spPr>
      </p:pic>
      <p:pic>
        <p:nvPicPr>
          <p:cNvPr id="1281" name="Google Shape;1281;p3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44295" y="1348427"/>
            <a:ext cx="501900" cy="205757"/>
          </a:xfrm>
          <a:prstGeom prst="rect">
            <a:avLst/>
          </a:prstGeom>
          <a:noFill/>
          <a:ln>
            <a:noFill/>
          </a:ln>
        </p:spPr>
      </p:pic>
      <p:pic>
        <p:nvPicPr>
          <p:cNvPr id="1282" name="Google Shape;1282;p3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340430" y="1401056"/>
            <a:ext cx="471300" cy="100498"/>
          </a:xfrm>
          <a:prstGeom prst="rect">
            <a:avLst/>
          </a:prstGeom>
          <a:noFill/>
          <a:ln>
            <a:noFill/>
          </a:ln>
        </p:spPr>
      </p:pic>
      <p:pic>
        <p:nvPicPr>
          <p:cNvPr id="1283" name="Google Shape;1283;p33"/>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1677379" y="1032710"/>
            <a:ext cx="471300" cy="147264"/>
          </a:xfrm>
          <a:prstGeom prst="rect">
            <a:avLst/>
          </a:prstGeom>
          <a:noFill/>
          <a:ln>
            <a:noFill/>
          </a:ln>
        </p:spPr>
      </p:pic>
      <p:pic>
        <p:nvPicPr>
          <p:cNvPr id="1284" name="Google Shape;1284;p3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2725716" y="1066703"/>
            <a:ext cx="553200" cy="79277"/>
          </a:xfrm>
          <a:prstGeom prst="rect">
            <a:avLst/>
          </a:prstGeom>
          <a:noFill/>
          <a:ln>
            <a:noFill/>
          </a:ln>
        </p:spPr>
      </p:pic>
      <p:pic>
        <p:nvPicPr>
          <p:cNvPr id="1285" name="Google Shape;1285;p3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207248" y="1058047"/>
            <a:ext cx="459900" cy="96589"/>
          </a:xfrm>
          <a:prstGeom prst="rect">
            <a:avLst/>
          </a:prstGeom>
          <a:noFill/>
          <a:ln>
            <a:noFill/>
          </a:ln>
        </p:spPr>
      </p:pic>
      <p:pic>
        <p:nvPicPr>
          <p:cNvPr id="1286" name="Google Shape;1286;p33"/>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3932428" y="1053101"/>
            <a:ext cx="536375" cy="106482"/>
          </a:xfrm>
          <a:prstGeom prst="rect">
            <a:avLst/>
          </a:prstGeom>
          <a:noFill/>
          <a:ln>
            <a:noFill/>
          </a:ln>
        </p:spPr>
      </p:pic>
      <p:pic>
        <p:nvPicPr>
          <p:cNvPr id="1287" name="Google Shape;1287;p3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880333" y="1408391"/>
            <a:ext cx="459900" cy="85828"/>
          </a:xfrm>
          <a:prstGeom prst="rect">
            <a:avLst/>
          </a:prstGeom>
          <a:noFill/>
          <a:ln>
            <a:noFill/>
          </a:ln>
        </p:spPr>
      </p:pic>
      <p:pic>
        <p:nvPicPr>
          <p:cNvPr id="1288" name="Google Shape;1288;p33"/>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7712756" y="1056545"/>
            <a:ext cx="553200" cy="99593"/>
          </a:xfrm>
          <a:prstGeom prst="rect">
            <a:avLst/>
          </a:prstGeom>
          <a:noFill/>
          <a:ln>
            <a:noFill/>
          </a:ln>
        </p:spPr>
      </p:pic>
      <p:pic>
        <p:nvPicPr>
          <p:cNvPr id="1289" name="Google Shape;1289;p3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677468" y="962067"/>
            <a:ext cx="471300" cy="288550"/>
          </a:xfrm>
          <a:prstGeom prst="rect">
            <a:avLst/>
          </a:prstGeom>
          <a:noFill/>
          <a:ln>
            <a:noFill/>
          </a:ln>
        </p:spPr>
      </p:pic>
      <p:pic>
        <p:nvPicPr>
          <p:cNvPr id="1290" name="Google Shape;1290;p3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1207336" y="1047355"/>
            <a:ext cx="411475" cy="117974"/>
          </a:xfrm>
          <a:prstGeom prst="rect">
            <a:avLst/>
          </a:prstGeom>
          <a:noFill/>
          <a:ln>
            <a:noFill/>
          </a:ln>
        </p:spPr>
      </p:pic>
      <p:pic>
        <p:nvPicPr>
          <p:cNvPr id="1291" name="Google Shape;1291;p3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139139" y="1045950"/>
            <a:ext cx="635700" cy="120783"/>
          </a:xfrm>
          <a:prstGeom prst="rect">
            <a:avLst/>
          </a:prstGeom>
          <a:noFill/>
          <a:ln>
            <a:noFill/>
          </a:ln>
        </p:spPr>
      </p:pic>
      <p:pic>
        <p:nvPicPr>
          <p:cNvPr id="1292" name="Google Shape;1292;p3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5833408" y="997367"/>
            <a:ext cx="326925" cy="217950"/>
          </a:xfrm>
          <a:prstGeom prst="rect">
            <a:avLst/>
          </a:prstGeom>
          <a:noFill/>
          <a:ln>
            <a:noFill/>
          </a:ln>
        </p:spPr>
      </p:pic>
      <p:pic>
        <p:nvPicPr>
          <p:cNvPr id="1293" name="Google Shape;1293;p3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24750" y="1019200"/>
            <a:ext cx="594150" cy="174282"/>
          </a:xfrm>
          <a:prstGeom prst="rect">
            <a:avLst/>
          </a:prstGeom>
          <a:noFill/>
          <a:ln>
            <a:noFill/>
          </a:ln>
        </p:spPr>
      </p:pic>
      <p:pic>
        <p:nvPicPr>
          <p:cNvPr id="1294" name="Google Shape;1294;p3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627566" y="4037479"/>
            <a:ext cx="674825" cy="119226"/>
          </a:xfrm>
          <a:prstGeom prst="rect">
            <a:avLst/>
          </a:prstGeom>
          <a:noFill/>
          <a:ln>
            <a:noFill/>
          </a:ln>
        </p:spPr>
      </p:pic>
      <p:pic>
        <p:nvPicPr>
          <p:cNvPr id="1295" name="Google Shape;1295;p3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5176160" y="2194720"/>
            <a:ext cx="411475" cy="251010"/>
          </a:xfrm>
          <a:prstGeom prst="rect">
            <a:avLst/>
          </a:prstGeom>
          <a:noFill/>
          <a:ln>
            <a:noFill/>
          </a:ln>
        </p:spPr>
      </p:pic>
      <p:pic>
        <p:nvPicPr>
          <p:cNvPr id="1296" name="Google Shape;1296;p3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577167" y="3174665"/>
            <a:ext cx="585300" cy="181445"/>
          </a:xfrm>
          <a:prstGeom prst="rect">
            <a:avLst/>
          </a:prstGeom>
          <a:noFill/>
          <a:ln>
            <a:noFill/>
          </a:ln>
        </p:spPr>
      </p:pic>
      <p:pic>
        <p:nvPicPr>
          <p:cNvPr id="1297" name="Google Shape;1297;p3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5964041" y="3607153"/>
            <a:ext cx="585300" cy="167771"/>
          </a:xfrm>
          <a:prstGeom prst="rect">
            <a:avLst/>
          </a:prstGeom>
          <a:noFill/>
          <a:ln>
            <a:noFill/>
          </a:ln>
        </p:spPr>
      </p:pic>
      <p:pic>
        <p:nvPicPr>
          <p:cNvPr id="1298" name="Google Shape;1298;p33"/>
          <p:cNvPicPr preferRelativeResize="0"/>
          <p:nvPr/>
        </p:nvPicPr>
        <p:blipFill rotWithShape="1">
          <a:blip r:embed="rId122" cstate="print">
            <a:alphaModFix/>
            <a:extLst>
              <a:ext uri="{28A0092B-C50C-407E-A947-70E740481C1C}">
                <a14:useLocalDpi xmlns:a14="http://schemas.microsoft.com/office/drawing/2010/main"/>
              </a:ext>
            </a:extLst>
          </a:blip>
          <a:srcRect/>
          <a:stretch/>
        </p:blipFill>
        <p:spPr>
          <a:xfrm>
            <a:off x="2817260" y="2695248"/>
            <a:ext cx="685801" cy="146958"/>
          </a:xfrm>
          <a:prstGeom prst="rect">
            <a:avLst/>
          </a:prstGeom>
          <a:noFill/>
          <a:ln>
            <a:noFill/>
          </a:ln>
        </p:spPr>
      </p:pic>
      <p:pic>
        <p:nvPicPr>
          <p:cNvPr id="1299" name="Google Shape;1299;p3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193177" y="2643568"/>
            <a:ext cx="536375" cy="250318"/>
          </a:xfrm>
          <a:prstGeom prst="rect">
            <a:avLst/>
          </a:prstGeom>
          <a:noFill/>
          <a:ln>
            <a:noFill/>
          </a:ln>
        </p:spPr>
      </p:pic>
      <p:pic>
        <p:nvPicPr>
          <p:cNvPr id="1300" name="Google Shape;1300;p3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44374" y="4047035"/>
            <a:ext cx="536375" cy="100113"/>
          </a:xfrm>
          <a:prstGeom prst="rect">
            <a:avLst/>
          </a:prstGeom>
          <a:noFill/>
          <a:ln>
            <a:noFill/>
          </a:ln>
        </p:spPr>
      </p:pic>
      <p:pic>
        <p:nvPicPr>
          <p:cNvPr id="1301" name="Google Shape;1301;p3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957536" y="4346040"/>
            <a:ext cx="423125" cy="272398"/>
          </a:xfrm>
          <a:prstGeom prst="rect">
            <a:avLst/>
          </a:prstGeom>
          <a:noFill/>
          <a:ln>
            <a:noFill/>
          </a:ln>
        </p:spPr>
      </p:pic>
      <p:pic>
        <p:nvPicPr>
          <p:cNvPr id="1302" name="Google Shape;1302;p3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5632783" y="2243909"/>
            <a:ext cx="636000" cy="152631"/>
          </a:xfrm>
          <a:prstGeom prst="rect">
            <a:avLst/>
          </a:prstGeom>
          <a:noFill/>
          <a:ln>
            <a:noFill/>
          </a:ln>
        </p:spPr>
      </p:pic>
      <p:pic>
        <p:nvPicPr>
          <p:cNvPr id="1303" name="Google Shape;1303;p3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7194288" y="995960"/>
            <a:ext cx="459900" cy="220764"/>
          </a:xfrm>
          <a:prstGeom prst="rect">
            <a:avLst/>
          </a:prstGeom>
          <a:noFill/>
          <a:ln>
            <a:noFill/>
          </a:ln>
        </p:spPr>
      </p:pic>
      <p:pic>
        <p:nvPicPr>
          <p:cNvPr id="1304" name="Google Shape;1304;p3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4805058" y="3201795"/>
            <a:ext cx="636000" cy="127184"/>
          </a:xfrm>
          <a:prstGeom prst="rect">
            <a:avLst/>
          </a:prstGeom>
          <a:noFill/>
          <a:ln>
            <a:noFill/>
          </a:ln>
        </p:spPr>
      </p:pic>
      <p:pic>
        <p:nvPicPr>
          <p:cNvPr id="1305" name="Google Shape;1305;p3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441401" y="2265134"/>
            <a:ext cx="635700" cy="110181"/>
          </a:xfrm>
          <a:prstGeom prst="rect">
            <a:avLst/>
          </a:prstGeom>
          <a:noFill/>
          <a:ln>
            <a:noFill/>
          </a:ln>
        </p:spPr>
      </p:pic>
      <p:pic>
        <p:nvPicPr>
          <p:cNvPr id="1306" name="Google Shape;1306;p3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2104920" y="2163066"/>
            <a:ext cx="414900" cy="314318"/>
          </a:xfrm>
          <a:prstGeom prst="rect">
            <a:avLst/>
          </a:prstGeom>
          <a:noFill/>
          <a:ln>
            <a:noFill/>
          </a:ln>
        </p:spPr>
      </p:pic>
      <p:pic>
        <p:nvPicPr>
          <p:cNvPr id="1307" name="Google Shape;1307;p33"/>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1014798" y="1375114"/>
            <a:ext cx="513600" cy="152382"/>
          </a:xfrm>
          <a:prstGeom prst="rect">
            <a:avLst/>
          </a:prstGeom>
          <a:noFill/>
          <a:ln>
            <a:noFill/>
          </a:ln>
        </p:spPr>
      </p:pic>
      <p:pic>
        <p:nvPicPr>
          <p:cNvPr id="1308" name="Google Shape;1308;p3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218901" y="981295"/>
            <a:ext cx="446775" cy="250093"/>
          </a:xfrm>
          <a:prstGeom prst="rect">
            <a:avLst/>
          </a:prstGeom>
          <a:noFill/>
          <a:ln>
            <a:noFill/>
          </a:ln>
        </p:spPr>
      </p:pic>
      <p:pic>
        <p:nvPicPr>
          <p:cNvPr id="1309" name="Google Shape;1309;p3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8568850" y="2273750"/>
            <a:ext cx="513600" cy="90728"/>
          </a:xfrm>
          <a:prstGeom prst="rect">
            <a:avLst/>
          </a:prstGeom>
          <a:noFill/>
          <a:ln>
            <a:noFill/>
          </a:ln>
        </p:spPr>
      </p:pic>
      <p:pic>
        <p:nvPicPr>
          <p:cNvPr id="1310" name="Google Shape;1310;p33"/>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6367008" y="4016861"/>
            <a:ext cx="594300" cy="160460"/>
          </a:xfrm>
          <a:prstGeom prst="rect">
            <a:avLst/>
          </a:prstGeom>
          <a:noFill/>
          <a:ln>
            <a:noFill/>
          </a:ln>
        </p:spPr>
      </p:pic>
      <p:pic>
        <p:nvPicPr>
          <p:cNvPr id="1311" name="Google Shape;1311;p33"/>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3542300" y="3932449"/>
            <a:ext cx="414900" cy="329286"/>
          </a:xfrm>
          <a:prstGeom prst="rect">
            <a:avLst/>
          </a:prstGeom>
          <a:noFill/>
          <a:ln>
            <a:noFill/>
          </a:ln>
        </p:spPr>
      </p:pic>
      <p:pic>
        <p:nvPicPr>
          <p:cNvPr id="1312" name="Google Shape;1312;p33"/>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11192" y="1292366"/>
            <a:ext cx="364500" cy="317878"/>
          </a:xfrm>
          <a:prstGeom prst="rect">
            <a:avLst/>
          </a:prstGeom>
          <a:noFill/>
          <a:ln>
            <a:noFill/>
          </a:ln>
        </p:spPr>
      </p:pic>
      <p:pic>
        <p:nvPicPr>
          <p:cNvPr id="1313" name="Google Shape;1313;p33"/>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7934807" y="3604108"/>
            <a:ext cx="636000" cy="173860"/>
          </a:xfrm>
          <a:prstGeom prst="rect">
            <a:avLst/>
          </a:prstGeom>
          <a:noFill/>
          <a:ln>
            <a:noFill/>
          </a:ln>
        </p:spPr>
      </p:pic>
      <p:pic>
        <p:nvPicPr>
          <p:cNvPr id="1314" name="Google Shape;1314;p3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8686674" y="4008946"/>
            <a:ext cx="459900" cy="176290"/>
          </a:xfrm>
          <a:prstGeom prst="rect">
            <a:avLst/>
          </a:prstGeom>
          <a:noFill/>
          <a:ln>
            <a:noFill/>
          </a:ln>
        </p:spPr>
      </p:pic>
      <p:pic>
        <p:nvPicPr>
          <p:cNvPr id="1315" name="Google Shape;1315;p3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4527371" y="1047326"/>
            <a:ext cx="553200" cy="118031"/>
          </a:xfrm>
          <a:prstGeom prst="rect">
            <a:avLst/>
          </a:prstGeom>
          <a:noFill/>
          <a:ln>
            <a:noFill/>
          </a:ln>
        </p:spPr>
      </p:pic>
      <p:pic>
        <p:nvPicPr>
          <p:cNvPr id="1316" name="Google Shape;1316;p3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4011318" y="2692402"/>
            <a:ext cx="817778" cy="152650"/>
          </a:xfrm>
          <a:prstGeom prst="rect">
            <a:avLst/>
          </a:prstGeom>
          <a:noFill/>
          <a:ln>
            <a:noFill/>
          </a:ln>
        </p:spPr>
      </p:pic>
      <p:pic>
        <p:nvPicPr>
          <p:cNvPr id="1317" name="Google Shape;1317;p3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6724244" y="986230"/>
            <a:ext cx="411475" cy="240224"/>
          </a:xfrm>
          <a:prstGeom prst="rect">
            <a:avLst/>
          </a:prstGeom>
          <a:noFill/>
          <a:ln>
            <a:noFill/>
          </a:ln>
        </p:spPr>
      </p:pic>
      <p:pic>
        <p:nvPicPr>
          <p:cNvPr id="1318" name="Google Shape;1318;p33"/>
          <p:cNvPicPr preferRelativeResize="0"/>
          <p:nvPr/>
        </p:nvPicPr>
        <p:blipFill>
          <a:blip r:embed="rId142">
            <a:alphaModFix/>
          </a:blip>
          <a:stretch>
            <a:fillRect/>
          </a:stretch>
        </p:blipFill>
        <p:spPr>
          <a:xfrm>
            <a:off x="1118806" y="2655364"/>
            <a:ext cx="411475" cy="226725"/>
          </a:xfrm>
          <a:prstGeom prst="rect">
            <a:avLst/>
          </a:prstGeom>
          <a:noFill/>
          <a:ln>
            <a:noFill/>
          </a:ln>
        </p:spPr>
      </p:pic>
      <p:pic>
        <p:nvPicPr>
          <p:cNvPr id="1319" name="Google Shape;1319;p3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8806218" y="959620"/>
            <a:ext cx="277800" cy="293443"/>
          </a:xfrm>
          <a:prstGeom prst="rect">
            <a:avLst/>
          </a:prstGeom>
          <a:noFill/>
          <a:ln>
            <a:noFill/>
          </a:ln>
        </p:spPr>
      </p:pic>
      <p:pic>
        <p:nvPicPr>
          <p:cNvPr id="1320" name="Google Shape;1320;p3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7929743" y="4323667"/>
            <a:ext cx="355200" cy="317143"/>
          </a:xfrm>
          <a:prstGeom prst="rect">
            <a:avLst/>
          </a:prstGeom>
          <a:noFill/>
          <a:ln>
            <a:noFill/>
          </a:ln>
        </p:spPr>
      </p:pic>
      <p:pic>
        <p:nvPicPr>
          <p:cNvPr id="1321" name="Google Shape;1321;p3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545344" y="3612007"/>
            <a:ext cx="553200" cy="158063"/>
          </a:xfrm>
          <a:prstGeom prst="rect">
            <a:avLst/>
          </a:prstGeom>
          <a:noFill/>
          <a:ln>
            <a:noFill/>
          </a:ln>
        </p:spPr>
      </p:pic>
      <p:pic>
        <p:nvPicPr>
          <p:cNvPr id="1322" name="Google Shape;1322;p3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4685900" y="4402750"/>
            <a:ext cx="707225" cy="127301"/>
          </a:xfrm>
          <a:prstGeom prst="rect">
            <a:avLst/>
          </a:prstGeom>
          <a:noFill/>
          <a:ln>
            <a:noFill/>
          </a:ln>
        </p:spPr>
      </p:pic>
    </p:spTree>
    <p:extLst>
      <p:ext uri="{BB962C8B-B14F-4D97-AF65-F5344CB8AC3E}">
        <p14:creationId xmlns:p14="http://schemas.microsoft.com/office/powerpoint/2010/main" val="1823782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35"/>
          <p:cNvSpPr txBox="1">
            <a:spLocks noGrp="1"/>
          </p:cNvSpPr>
          <p:nvPr>
            <p:ph type="title"/>
          </p:nvPr>
        </p:nvSpPr>
        <p:spPr>
          <a:xfrm>
            <a:off x="342900" y="428518"/>
            <a:ext cx="11506500" cy="5907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364" name="Google Shape;1364;p35"/>
          <p:cNvSpPr txBox="1"/>
          <p:nvPr/>
        </p:nvSpPr>
        <p:spPr>
          <a:xfrm>
            <a:off x="3139250" y="3922500"/>
            <a:ext cx="27987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a:solidFill>
                  <a:schemeClr val="hlink"/>
                </a:solidFill>
                <a:hlinkClick r:id="rId3"/>
              </a:rPr>
              <a:t>kubecon.io</a:t>
            </a:r>
            <a:endParaRPr sz="2400" b="1"/>
          </a:p>
        </p:txBody>
      </p:sp>
      <p:pic>
        <p:nvPicPr>
          <p:cNvPr id="1365" name="Google Shape;1365;p35">
            <a:hlinkClick r:id="rId4"/>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832455" y="1146008"/>
            <a:ext cx="2777923" cy="2455290"/>
          </a:xfrm>
          <a:prstGeom prst="rect">
            <a:avLst/>
          </a:prstGeom>
          <a:noFill/>
          <a:ln>
            <a:noFill/>
          </a:ln>
        </p:spPr>
      </p:pic>
      <p:pic>
        <p:nvPicPr>
          <p:cNvPr id="1366" name="Google Shape;1366;p3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533625" y="1146000"/>
            <a:ext cx="2770625" cy="2455300"/>
          </a:xfrm>
          <a:prstGeom prst="rect">
            <a:avLst/>
          </a:prstGeom>
          <a:noFill/>
          <a:ln>
            <a:noFill/>
          </a:ln>
        </p:spPr>
      </p:pic>
    </p:spTree>
    <p:extLst>
      <p:ext uri="{BB962C8B-B14F-4D97-AF65-F5344CB8AC3E}">
        <p14:creationId xmlns:p14="http://schemas.microsoft.com/office/powerpoint/2010/main" val="1193882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额外增加一场</a:t>
            </a:r>
            <a:r>
              <a:rPr lang="en-US" dirty="0"/>
              <a:t> </a:t>
            </a:r>
            <a:r>
              <a:rPr lang="en-US" u="sng" dirty="0">
                <a:solidFill>
                  <a:schemeClr val="hlink"/>
                </a:solidFill>
                <a:hlinkClick r:id="rId3"/>
              </a:rPr>
              <a:t>2020 Kubernetes Forum: </a:t>
            </a:r>
            <a:r>
              <a:rPr lang="zh-CN" altLang="en-US" u="sng" dirty="0">
                <a:solidFill>
                  <a:schemeClr val="hlink"/>
                </a:solidFill>
                <a:hlinkClick r:id="rId3"/>
              </a:rPr>
              <a:t>东京</a:t>
            </a:r>
            <a:endParaRPr dirty="0"/>
          </a:p>
        </p:txBody>
      </p:sp>
      <p:sp>
        <p:nvSpPr>
          <p:cNvPr id="1372" name="Google Shape;1372;p36"/>
          <p:cNvSpPr txBox="1">
            <a:spLocks noGrp="1"/>
          </p:cNvSpPr>
          <p:nvPr>
            <p:ph type="body" idx="1"/>
          </p:nvPr>
        </p:nvSpPr>
        <p:spPr>
          <a:xfrm>
            <a:off x="104775" y="838199"/>
            <a:ext cx="8782200" cy="2171125"/>
          </a:xfrm>
          <a:prstGeom prst="rect">
            <a:avLst/>
          </a:prstGeom>
        </p:spPr>
        <p:txBody>
          <a:bodyPr spcFirstLastPara="1" wrap="square" lIns="68575" tIns="68575" rIns="68575" bIns="68575" anchor="t" anchorCtr="0">
            <a:noAutofit/>
          </a:bodyPr>
          <a:lstStyle/>
          <a:p>
            <a:pPr marL="457200" lvl="0" indent="-342900" algn="l" rtl="0">
              <a:spcBef>
                <a:spcPts val="800"/>
              </a:spcBef>
              <a:spcAft>
                <a:spcPts val="0"/>
              </a:spcAft>
              <a:buSzPts val="1800"/>
              <a:buChar char="•"/>
            </a:pPr>
            <a:r>
              <a:rPr lang="en-US" altLang="zh-CN" dirty="0"/>
              <a:t>9</a:t>
            </a:r>
            <a:r>
              <a:rPr lang="zh-CN" altLang="en-US" dirty="0"/>
              <a:t>月</a:t>
            </a:r>
            <a:r>
              <a:rPr lang="en-US" altLang="zh-CN" dirty="0"/>
              <a:t>17</a:t>
            </a:r>
            <a:r>
              <a:rPr lang="zh-CN" altLang="en-US" dirty="0"/>
              <a:t>号，正在</a:t>
            </a:r>
            <a:r>
              <a:rPr lang="en-US" dirty="0"/>
              <a:t> </a:t>
            </a:r>
            <a:r>
              <a:rPr lang="en-US" u="sng" dirty="0">
                <a:solidFill>
                  <a:schemeClr val="hlink"/>
                </a:solidFill>
                <a:hlinkClick r:id="rId4"/>
              </a:rPr>
              <a:t>Open Source Summit</a:t>
            </a:r>
            <a:r>
              <a:rPr lang="zh-CN" altLang="en-US" sz="1400" dirty="0"/>
              <a:t> </a:t>
            </a:r>
            <a:r>
              <a:rPr lang="zh-CN" altLang="en-US" dirty="0"/>
              <a:t>之后。</a:t>
            </a:r>
            <a:endParaRPr dirty="0"/>
          </a:p>
          <a:p>
            <a:pPr marL="457200" lvl="0" indent="0" algn="l" rtl="0">
              <a:spcBef>
                <a:spcPts val="800"/>
              </a:spcBef>
              <a:spcAft>
                <a:spcPts val="0"/>
              </a:spcAft>
              <a:buNone/>
            </a:pPr>
            <a:endParaRPr sz="1400" dirty="0"/>
          </a:p>
          <a:p>
            <a:pPr marL="457200" lvl="0" indent="-342900" algn="l" rtl="0">
              <a:spcBef>
                <a:spcPts val="800"/>
              </a:spcBef>
              <a:spcAft>
                <a:spcPts val="0"/>
              </a:spcAft>
              <a:buSzPts val="1800"/>
              <a:buChar char="•"/>
            </a:pPr>
            <a:r>
              <a:rPr lang="zh-CN" altLang="en-US" dirty="0"/>
              <a:t>东京会议的赞助方案已经出台，请点击此链接 </a:t>
            </a:r>
            <a:r>
              <a:rPr lang="en-US" u="sng" dirty="0">
                <a:solidFill>
                  <a:schemeClr val="hlink"/>
                </a:solidFill>
                <a:hlinkClick r:id="rId5"/>
              </a:rPr>
              <a:t>Sponsorship Prospectus</a:t>
            </a:r>
            <a:endParaRPr dirty="0"/>
          </a:p>
          <a:p>
            <a:pPr marL="0" lvl="0" indent="0" algn="l" rtl="0">
              <a:spcBef>
                <a:spcPts val="800"/>
              </a:spcBef>
              <a:spcAft>
                <a:spcPts val="0"/>
              </a:spcAft>
              <a:buNone/>
            </a:pPr>
            <a:endParaRPr dirty="0"/>
          </a:p>
          <a:p>
            <a:pPr marL="457200" lvl="0" indent="-342900" algn="l" rtl="0">
              <a:spcBef>
                <a:spcPts val="800"/>
              </a:spcBef>
              <a:spcAft>
                <a:spcPts val="0"/>
              </a:spcAft>
              <a:buSzPts val="1800"/>
              <a:buChar char="•"/>
            </a:pPr>
            <a:r>
              <a:rPr lang="zh-CN" altLang="en-US" dirty="0"/>
              <a:t>更多有关</a:t>
            </a:r>
            <a:r>
              <a:rPr lang="en-US" altLang="zh-CN" dirty="0"/>
              <a:t>CFP</a:t>
            </a:r>
            <a:r>
              <a:rPr lang="zh-CN" altLang="en-US" dirty="0"/>
              <a:t>和活动细节将陆续出台。</a:t>
            </a:r>
            <a:endParaRPr dirty="0"/>
          </a:p>
        </p:txBody>
      </p:sp>
      <p:pic>
        <p:nvPicPr>
          <p:cNvPr id="1373" name="Google Shape;1373;p36">
            <a:hlinkClick r:id="rId3"/>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008500" y="2381238"/>
            <a:ext cx="2020459" cy="2303701"/>
          </a:xfrm>
          <a:prstGeom prst="rect">
            <a:avLst/>
          </a:prstGeom>
          <a:noFill/>
          <a:ln>
            <a:noFill/>
          </a:ln>
        </p:spPr>
      </p:pic>
      <p:pic>
        <p:nvPicPr>
          <p:cNvPr id="1374" name="Google Shape;1374;p3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57175" y="3009325"/>
            <a:ext cx="3135336" cy="1276325"/>
          </a:xfrm>
          <a:prstGeom prst="rect">
            <a:avLst/>
          </a:prstGeom>
          <a:noFill/>
          <a:ln>
            <a:noFill/>
          </a:ln>
        </p:spPr>
      </p:pic>
    </p:spTree>
    <p:extLst>
      <p:ext uri="{BB962C8B-B14F-4D97-AF65-F5344CB8AC3E}">
        <p14:creationId xmlns:p14="http://schemas.microsoft.com/office/powerpoint/2010/main" val="751586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1"/>
          <p:cNvPicPr preferRelativeResize="0"/>
          <p:nvPr/>
        </p:nvPicPr>
        <p:blipFill rotWithShape="1">
          <a:blip r:embed="rId3">
            <a:alphaModFix/>
          </a:blip>
          <a:srcRect/>
          <a:stretch/>
        </p:blipFill>
        <p:spPr>
          <a:xfrm>
            <a:off x="6243050" y="779089"/>
            <a:ext cx="1396500" cy="2073976"/>
          </a:xfrm>
          <a:prstGeom prst="rect">
            <a:avLst/>
          </a:prstGeom>
          <a:noFill/>
          <a:ln>
            <a:noFill/>
          </a:ln>
        </p:spPr>
      </p:pic>
      <p:grpSp>
        <p:nvGrpSpPr>
          <p:cNvPr id="158" name="Google Shape;158;p11"/>
          <p:cNvGrpSpPr/>
          <p:nvPr/>
        </p:nvGrpSpPr>
        <p:grpSpPr>
          <a:xfrm>
            <a:off x="2632776" y="1052537"/>
            <a:ext cx="2947188" cy="1321421"/>
            <a:chOff x="4236269" y="713706"/>
            <a:chExt cx="3285239" cy="1753245"/>
          </a:xfrm>
        </p:grpSpPr>
        <p:sp>
          <p:nvSpPr>
            <p:cNvPr id="159" name="Google Shape;159;p11"/>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0" name="Google Shape;160;p11"/>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1" name="Google Shape;161;p11"/>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2" name="Google Shape;162;p11"/>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63" name="Google Shape;163;p11"/>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64" name="Google Shape;164;p11"/>
          <p:cNvSpPr txBox="1"/>
          <p:nvPr/>
        </p:nvSpPr>
        <p:spPr>
          <a:xfrm>
            <a:off x="1985019" y="18303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165" name="Google Shape;165;p11"/>
          <p:cNvSpPr/>
          <p:nvPr/>
        </p:nvSpPr>
        <p:spPr>
          <a:xfrm>
            <a:off x="3509964" y="26405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p:txBody>
      </p:sp>
      <p:sp>
        <p:nvSpPr>
          <p:cNvPr id="166" name="Google Shape;166;p11"/>
          <p:cNvSpPr/>
          <p:nvPr/>
        </p:nvSpPr>
        <p:spPr>
          <a:xfrm>
            <a:off x="4730609" y="26283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167" name="Google Shape;167;p11"/>
          <p:cNvSpPr/>
          <p:nvPr/>
        </p:nvSpPr>
        <p:spPr>
          <a:xfrm>
            <a:off x="3079970" y="12486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168" name="Google Shape;168;p11"/>
          <p:cNvSpPr txBox="1"/>
          <p:nvPr/>
        </p:nvSpPr>
        <p:spPr>
          <a:xfrm>
            <a:off x="4011610" y="8256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169" name="Google Shape;169;p11"/>
          <p:cNvCxnSpPr/>
          <p:nvPr/>
        </p:nvCxnSpPr>
        <p:spPr>
          <a:xfrm>
            <a:off x="1327475" y="9752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170" name="Google Shape;170;p11"/>
          <p:cNvCxnSpPr/>
          <p:nvPr/>
        </p:nvCxnSpPr>
        <p:spPr>
          <a:xfrm rot="10800000" flipH="1">
            <a:off x="1327478" y="18102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171" name="Google Shape;171;p11"/>
          <p:cNvCxnSpPr>
            <a:stCxn id="172" idx="3"/>
          </p:cNvCxnSpPr>
          <p:nvPr/>
        </p:nvCxnSpPr>
        <p:spPr>
          <a:xfrm>
            <a:off x="1332560" y="2363019"/>
            <a:ext cx="1424700" cy="0"/>
          </a:xfrm>
          <a:prstGeom prst="straightConnector1">
            <a:avLst/>
          </a:prstGeom>
          <a:noFill/>
          <a:ln w="28575" cap="flat" cmpd="sng">
            <a:solidFill>
              <a:srgbClr val="D1186B"/>
            </a:solidFill>
            <a:prstDash val="solid"/>
            <a:round/>
            <a:headEnd type="none" w="sm" len="sm"/>
            <a:tailEnd type="none" w="sm" len="sm"/>
          </a:ln>
        </p:spPr>
      </p:cxnSp>
      <p:sp>
        <p:nvSpPr>
          <p:cNvPr id="172" name="Google Shape;172;p11"/>
          <p:cNvSpPr txBox="1"/>
          <p:nvPr/>
        </p:nvSpPr>
        <p:spPr>
          <a:xfrm>
            <a:off x="391760" y="22395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173" name="Google Shape;173;p11"/>
          <p:cNvSpPr txBox="1"/>
          <p:nvPr/>
        </p:nvSpPr>
        <p:spPr>
          <a:xfrm>
            <a:off x="386627" y="8518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174" name="Google Shape;174;p11"/>
          <p:cNvSpPr txBox="1"/>
          <p:nvPr/>
        </p:nvSpPr>
        <p:spPr>
          <a:xfrm>
            <a:off x="386629" y="16926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175" name="Google Shape;175;p11"/>
          <p:cNvSpPr/>
          <p:nvPr/>
        </p:nvSpPr>
        <p:spPr>
          <a:xfrm>
            <a:off x="2638614" y="26087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176" name="Google Shape;176;p11"/>
          <p:cNvSpPr txBox="1"/>
          <p:nvPr/>
        </p:nvSpPr>
        <p:spPr>
          <a:xfrm>
            <a:off x="4143825" y="2951752"/>
            <a:ext cx="1111800" cy="266400"/>
          </a:xfrm>
          <a:prstGeom prst="rect">
            <a:avLst/>
          </a:prstGeom>
          <a:noFill/>
          <a:ln>
            <a:noFill/>
          </a:ln>
        </p:spPr>
        <p:txBody>
          <a:bodyPr spcFirstLastPara="1" wrap="square" lIns="91425" tIns="91425" rIns="91425" bIns="91425" anchor="t" anchorCtr="0">
            <a:noAutofit/>
          </a:bodyPr>
          <a:lstStyle/>
          <a:p>
            <a:pPr lvl="0"/>
            <a:r>
              <a:rPr lang="zh-CN" altLang="en-US" sz="1200" b="1" dirty="0">
                <a:solidFill>
                  <a:srgbClr val="7F7F7F"/>
                </a:solidFill>
                <a:latin typeface="Century Gothic"/>
                <a:ea typeface="Century Gothic"/>
                <a:cs typeface="Century Gothic"/>
                <a:sym typeface="Century Gothic"/>
              </a:rPr>
              <a:t>砂箱</a:t>
            </a:r>
            <a:endParaRPr lang="zh-CN" altLang="en-US" sz="1200" b="1" dirty="0">
              <a:solidFill>
                <a:srgbClr val="7F7F7F"/>
              </a:solidFill>
            </a:endParaRPr>
          </a:p>
        </p:txBody>
      </p:sp>
      <p:cxnSp>
        <p:nvCxnSpPr>
          <p:cNvPr id="177" name="Google Shape;177;p11"/>
          <p:cNvCxnSpPr/>
          <p:nvPr/>
        </p:nvCxnSpPr>
        <p:spPr>
          <a:xfrm>
            <a:off x="270150" y="3116075"/>
            <a:ext cx="3778800" cy="0"/>
          </a:xfrm>
          <a:prstGeom prst="straightConnector1">
            <a:avLst/>
          </a:prstGeom>
          <a:noFill/>
          <a:ln w="28575" cap="flat" cmpd="sng">
            <a:solidFill>
              <a:srgbClr val="CCCCCC"/>
            </a:solidFill>
            <a:prstDash val="solid"/>
            <a:round/>
            <a:headEnd type="none" w="sm" len="sm"/>
            <a:tailEnd type="none" w="sm" len="sm"/>
          </a:ln>
        </p:spPr>
      </p:cxnSp>
      <p:cxnSp>
        <p:nvCxnSpPr>
          <p:cNvPr id="178" name="Google Shape;178;p11"/>
          <p:cNvCxnSpPr/>
          <p:nvPr/>
        </p:nvCxnSpPr>
        <p:spPr>
          <a:xfrm>
            <a:off x="5129703" y="3114879"/>
            <a:ext cx="3744300" cy="0"/>
          </a:xfrm>
          <a:prstGeom prst="straightConnector1">
            <a:avLst/>
          </a:prstGeom>
          <a:noFill/>
          <a:ln w="28575" cap="flat" cmpd="sng">
            <a:solidFill>
              <a:srgbClr val="CCCCCC"/>
            </a:solidFill>
            <a:prstDash val="solid"/>
            <a:round/>
            <a:headEnd type="none" w="sm" len="sm"/>
            <a:tailEnd type="none" w="sm" len="sm"/>
          </a:ln>
        </p:spPr>
      </p:cxnSp>
      <p:sp>
        <p:nvSpPr>
          <p:cNvPr id="179" name="Google Shape;179;p11"/>
          <p:cNvSpPr/>
          <p:nvPr/>
        </p:nvSpPr>
        <p:spPr>
          <a:xfrm>
            <a:off x="3155719"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0" name="Google Shape;180;p11"/>
          <p:cNvSpPr/>
          <p:nvPr/>
        </p:nvSpPr>
        <p:spPr>
          <a:xfrm rot="10800000">
            <a:off x="3471089" y="14249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1" name="Google Shape;181;p11"/>
          <p:cNvSpPr/>
          <p:nvPr/>
        </p:nvSpPr>
        <p:spPr>
          <a:xfrm rot="10800000">
            <a:off x="4630586" y="11602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2" name="Google Shape;182;p11"/>
          <p:cNvSpPr/>
          <p:nvPr/>
        </p:nvSpPr>
        <p:spPr>
          <a:xfrm>
            <a:off x="4011608"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3" name="Google Shape;183;p11"/>
          <p:cNvSpPr/>
          <p:nvPr/>
        </p:nvSpPr>
        <p:spPr>
          <a:xfrm>
            <a:off x="5099667"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4" name="Google Shape;184;p11"/>
          <p:cNvSpPr/>
          <p:nvPr/>
        </p:nvSpPr>
        <p:spPr>
          <a:xfrm rot="10800000">
            <a:off x="2551837" y="21260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5" name="Google Shape;185;p11"/>
          <p:cNvSpPr/>
          <p:nvPr/>
        </p:nvSpPr>
        <p:spPr>
          <a:xfrm rot="10800000">
            <a:off x="660675" y="2623790"/>
            <a:ext cx="403200" cy="3492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6" name="Google Shape;186;p1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grpSp>
        <p:nvGrpSpPr>
          <p:cNvPr id="187" name="Google Shape;187;p11"/>
          <p:cNvGrpSpPr/>
          <p:nvPr/>
        </p:nvGrpSpPr>
        <p:grpSpPr>
          <a:xfrm>
            <a:off x="58667" y="3272943"/>
            <a:ext cx="726300" cy="821278"/>
            <a:chOff x="-26675" y="4075350"/>
            <a:chExt cx="726300" cy="821278"/>
          </a:xfrm>
        </p:grpSpPr>
        <p:pic>
          <p:nvPicPr>
            <p:cNvPr id="188" name="Google Shape;188;p1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89" name="Google Shape;189;p11"/>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身份规范</a:t>
              </a:r>
              <a:endParaRPr lang="zh-CN" altLang="en-US" sz="700" dirty="0"/>
            </a:p>
          </p:txBody>
        </p:sp>
      </p:grpSp>
      <p:grpSp>
        <p:nvGrpSpPr>
          <p:cNvPr id="190" name="Google Shape;190;p11"/>
          <p:cNvGrpSpPr/>
          <p:nvPr/>
        </p:nvGrpSpPr>
        <p:grpSpPr>
          <a:xfrm>
            <a:off x="958250" y="3230250"/>
            <a:ext cx="502800" cy="863972"/>
            <a:chOff x="639525" y="4032653"/>
            <a:chExt cx="502800" cy="863972"/>
          </a:xfrm>
        </p:grpSpPr>
        <p:pic>
          <p:nvPicPr>
            <p:cNvPr id="191" name="Google Shape;191;p1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92" name="Google Shape;192;p11"/>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grpSp>
        <p:nvGrpSpPr>
          <p:cNvPr id="193" name="Google Shape;193;p11"/>
          <p:cNvGrpSpPr/>
          <p:nvPr/>
        </p:nvGrpSpPr>
        <p:grpSpPr>
          <a:xfrm>
            <a:off x="1798700" y="3297221"/>
            <a:ext cx="502800" cy="797001"/>
            <a:chOff x="1604367" y="4099624"/>
            <a:chExt cx="502800" cy="797001"/>
          </a:xfrm>
        </p:grpSpPr>
        <p:sp>
          <p:nvSpPr>
            <p:cNvPr id="194" name="Google Shape;194;p11"/>
            <p:cNvSpPr txBox="1"/>
            <p:nvPr/>
          </p:nvSpPr>
          <p:spPr>
            <a:xfrm>
              <a:off x="1604367"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工具</a:t>
              </a:r>
              <a:endParaRPr lang="zh-CN" altLang="en-US" sz="700" dirty="0"/>
            </a:p>
          </p:txBody>
        </p:sp>
        <p:pic>
          <p:nvPicPr>
            <p:cNvPr id="195" name="Google Shape;195;p1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681159" y="4099624"/>
              <a:ext cx="349215" cy="443099"/>
            </a:xfrm>
            <a:prstGeom prst="rect">
              <a:avLst/>
            </a:prstGeom>
            <a:noFill/>
            <a:ln>
              <a:noFill/>
            </a:ln>
          </p:spPr>
        </p:pic>
      </p:grpSp>
      <p:grpSp>
        <p:nvGrpSpPr>
          <p:cNvPr id="196" name="Google Shape;196;p11"/>
          <p:cNvGrpSpPr/>
          <p:nvPr/>
        </p:nvGrpSpPr>
        <p:grpSpPr>
          <a:xfrm>
            <a:off x="2464241" y="3367236"/>
            <a:ext cx="726300" cy="726986"/>
            <a:chOff x="3677400" y="3298739"/>
            <a:chExt cx="726300" cy="726986"/>
          </a:xfrm>
        </p:grpSpPr>
        <p:pic>
          <p:nvPicPr>
            <p:cNvPr id="197" name="Google Shape;197;p1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41000" y="3298739"/>
              <a:ext cx="599100" cy="275591"/>
            </a:xfrm>
            <a:prstGeom prst="rect">
              <a:avLst/>
            </a:prstGeom>
            <a:noFill/>
            <a:ln>
              <a:noFill/>
            </a:ln>
          </p:spPr>
        </p:pic>
        <p:sp>
          <p:nvSpPr>
            <p:cNvPr id="198" name="Google Shape;198;p11"/>
            <p:cNvSpPr txBox="1"/>
            <p:nvPr/>
          </p:nvSpPr>
          <p:spPr>
            <a:xfrm>
              <a:off x="3677400" y="3649825"/>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指标规范</a:t>
              </a:r>
              <a:endParaRPr lang="zh-CN" altLang="en-US" sz="700" dirty="0"/>
            </a:p>
          </p:txBody>
        </p:sp>
      </p:grpSp>
      <p:grpSp>
        <p:nvGrpSpPr>
          <p:cNvPr id="199" name="Google Shape;199;p11"/>
          <p:cNvGrpSpPr/>
          <p:nvPr/>
        </p:nvGrpSpPr>
        <p:grpSpPr>
          <a:xfrm>
            <a:off x="3414199" y="3248005"/>
            <a:ext cx="599100" cy="846217"/>
            <a:chOff x="2570015" y="4009858"/>
            <a:chExt cx="599100" cy="846217"/>
          </a:xfrm>
        </p:grpSpPr>
        <p:sp>
          <p:nvSpPr>
            <p:cNvPr id="200" name="Google Shape;200;p11"/>
            <p:cNvSpPr txBox="1"/>
            <p:nvPr/>
          </p:nvSpPr>
          <p:spPr>
            <a:xfrm>
              <a:off x="2570015" y="44801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p>
          </p:txBody>
        </p:sp>
        <p:pic>
          <p:nvPicPr>
            <p:cNvPr id="201" name="Google Shape;201;p11"/>
            <p:cNvPicPr preferRelativeResize="0"/>
            <p:nvPr/>
          </p:nvPicPr>
          <p:blipFill rotWithShape="1">
            <a:blip r:embed="rId8" cstate="print">
              <a:alphaModFix/>
              <a:extLst>
                <a:ext uri="{28A0092B-C50C-407E-A947-70E740481C1C}">
                  <a14:useLocalDpi xmlns:a14="http://schemas.microsoft.com/office/drawing/2010/main"/>
                </a:ext>
              </a:extLst>
            </a:blip>
            <a:srcRect t="-7527" r="-7515" b="-10"/>
            <a:stretch/>
          </p:blipFill>
          <p:spPr>
            <a:xfrm>
              <a:off x="2667978" y="4009858"/>
              <a:ext cx="403199" cy="522338"/>
            </a:xfrm>
            <a:prstGeom prst="rect">
              <a:avLst/>
            </a:prstGeom>
            <a:noFill/>
            <a:ln>
              <a:noFill/>
            </a:ln>
          </p:spPr>
        </p:pic>
      </p:grpSp>
      <p:grpSp>
        <p:nvGrpSpPr>
          <p:cNvPr id="202" name="Google Shape;202;p11"/>
          <p:cNvGrpSpPr/>
          <p:nvPr/>
        </p:nvGrpSpPr>
        <p:grpSpPr>
          <a:xfrm>
            <a:off x="5202350" y="3258915"/>
            <a:ext cx="599100" cy="835307"/>
            <a:chOff x="5557975" y="4061318"/>
            <a:chExt cx="599100" cy="835307"/>
          </a:xfrm>
        </p:grpSpPr>
        <p:sp>
          <p:nvSpPr>
            <p:cNvPr id="203" name="Google Shape;203;p11"/>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无节点</a:t>
              </a:r>
            </a:p>
          </p:txBody>
        </p:sp>
        <p:pic>
          <p:nvPicPr>
            <p:cNvPr id="204" name="Google Shape;204;p11"/>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26600" y="4061318"/>
              <a:ext cx="461850" cy="480332"/>
            </a:xfrm>
            <a:prstGeom prst="rect">
              <a:avLst/>
            </a:prstGeom>
            <a:noFill/>
            <a:ln>
              <a:noFill/>
            </a:ln>
          </p:spPr>
        </p:pic>
      </p:grpSp>
      <p:grpSp>
        <p:nvGrpSpPr>
          <p:cNvPr id="205" name="Google Shape;205;p11"/>
          <p:cNvGrpSpPr/>
          <p:nvPr/>
        </p:nvGrpSpPr>
        <p:grpSpPr>
          <a:xfrm>
            <a:off x="6047248" y="3295298"/>
            <a:ext cx="461850" cy="798923"/>
            <a:chOff x="6251237" y="4097702"/>
            <a:chExt cx="461850" cy="798923"/>
          </a:xfrm>
        </p:grpSpPr>
        <p:sp>
          <p:nvSpPr>
            <p:cNvPr id="206" name="Google Shape;206;p11"/>
            <p:cNvSpPr txBox="1"/>
            <p:nvPr/>
          </p:nvSpPr>
          <p:spPr>
            <a:xfrm>
              <a:off x="6281162" y="4520725"/>
              <a:ext cx="4020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207" name="Google Shape;207;p11"/>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251237" y="4097702"/>
              <a:ext cx="461850" cy="461873"/>
            </a:xfrm>
            <a:prstGeom prst="rect">
              <a:avLst/>
            </a:prstGeom>
            <a:noFill/>
            <a:ln>
              <a:noFill/>
            </a:ln>
          </p:spPr>
        </p:pic>
      </p:grpSp>
      <p:grpSp>
        <p:nvGrpSpPr>
          <p:cNvPr id="208" name="Google Shape;208;p11"/>
          <p:cNvGrpSpPr/>
          <p:nvPr/>
        </p:nvGrpSpPr>
        <p:grpSpPr>
          <a:xfrm>
            <a:off x="6787956" y="3377723"/>
            <a:ext cx="548700" cy="716498"/>
            <a:chOff x="6857825" y="4191377"/>
            <a:chExt cx="548700" cy="716498"/>
          </a:xfrm>
        </p:grpSpPr>
        <p:sp>
          <p:nvSpPr>
            <p:cNvPr id="209" name="Google Shape;209;p11"/>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脚本</a:t>
              </a:r>
            </a:p>
          </p:txBody>
        </p:sp>
        <p:pic>
          <p:nvPicPr>
            <p:cNvPr id="210" name="Google Shape;210;p11"/>
            <p:cNvPicPr preferRelativeResize="0"/>
            <p:nvPr/>
          </p:nvPicPr>
          <p:blipFill rotWithShape="1">
            <a:blip r:embed="rId11" cstate="print">
              <a:alphaModFix/>
              <a:extLst>
                <a:ext uri="{28A0092B-C50C-407E-A947-70E740481C1C}">
                  <a14:useLocalDpi xmlns:a14="http://schemas.microsoft.com/office/drawing/2010/main"/>
                </a:ext>
              </a:extLst>
            </a:blip>
            <a:srcRect t="17152" b="18723"/>
            <a:stretch/>
          </p:blipFill>
          <p:spPr>
            <a:xfrm>
              <a:off x="6880715" y="4191377"/>
              <a:ext cx="502920" cy="321869"/>
            </a:xfrm>
            <a:prstGeom prst="rect">
              <a:avLst/>
            </a:prstGeom>
            <a:noFill/>
            <a:ln>
              <a:noFill/>
            </a:ln>
          </p:spPr>
        </p:pic>
      </p:grpSp>
      <p:grpSp>
        <p:nvGrpSpPr>
          <p:cNvPr id="211" name="Google Shape;211;p11"/>
          <p:cNvGrpSpPr/>
          <p:nvPr/>
        </p:nvGrpSpPr>
        <p:grpSpPr>
          <a:xfrm>
            <a:off x="7556714" y="3361978"/>
            <a:ext cx="666300" cy="737504"/>
            <a:chOff x="7400323" y="4170371"/>
            <a:chExt cx="666300" cy="737504"/>
          </a:xfrm>
        </p:grpSpPr>
        <p:sp>
          <p:nvSpPr>
            <p:cNvPr id="212" name="Google Shape;212;p11"/>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p>
          </p:txBody>
        </p:sp>
        <p:pic>
          <p:nvPicPr>
            <p:cNvPr id="213" name="Google Shape;213;p1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459153" y="4170371"/>
              <a:ext cx="548640" cy="369085"/>
            </a:xfrm>
            <a:prstGeom prst="rect">
              <a:avLst/>
            </a:prstGeom>
            <a:noFill/>
            <a:ln>
              <a:noFill/>
            </a:ln>
          </p:spPr>
        </p:pic>
      </p:grpSp>
      <p:grpSp>
        <p:nvGrpSpPr>
          <p:cNvPr id="214" name="Google Shape;214;p11"/>
          <p:cNvGrpSpPr/>
          <p:nvPr/>
        </p:nvGrpSpPr>
        <p:grpSpPr>
          <a:xfrm>
            <a:off x="88667" y="4074696"/>
            <a:ext cx="666300" cy="764249"/>
            <a:chOff x="8010250" y="4143626"/>
            <a:chExt cx="666300" cy="764249"/>
          </a:xfrm>
        </p:grpSpPr>
        <p:sp>
          <p:nvSpPr>
            <p:cNvPr id="215" name="Google Shape;215;p11"/>
            <p:cNvSpPr txBox="1"/>
            <p:nvPr/>
          </p:nvSpPr>
          <p:spPr>
            <a:xfrm>
              <a:off x="8010250" y="45319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存储</a:t>
              </a:r>
            </a:p>
          </p:txBody>
        </p:sp>
        <p:pic>
          <p:nvPicPr>
            <p:cNvPr id="216" name="Google Shape;216;p1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142400" y="4143626"/>
              <a:ext cx="402000" cy="402000"/>
            </a:xfrm>
            <a:prstGeom prst="rect">
              <a:avLst/>
            </a:prstGeom>
            <a:noFill/>
            <a:ln>
              <a:noFill/>
            </a:ln>
          </p:spPr>
        </p:pic>
      </p:grpSp>
      <p:grpSp>
        <p:nvGrpSpPr>
          <p:cNvPr id="217" name="Google Shape;217;p11"/>
          <p:cNvGrpSpPr/>
          <p:nvPr/>
        </p:nvGrpSpPr>
        <p:grpSpPr>
          <a:xfrm>
            <a:off x="8358772" y="3246267"/>
            <a:ext cx="834900" cy="709490"/>
            <a:chOff x="2716475" y="4208260"/>
            <a:chExt cx="834900" cy="709490"/>
          </a:xfrm>
        </p:grpSpPr>
        <p:sp>
          <p:nvSpPr>
            <p:cNvPr id="218" name="Google Shape;218;p11"/>
            <p:cNvSpPr txBox="1"/>
            <p:nvPr/>
          </p:nvSpPr>
          <p:spPr>
            <a:xfrm>
              <a:off x="2716475" y="4541850"/>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遥测规范</a:t>
              </a:r>
            </a:p>
          </p:txBody>
        </p:sp>
        <p:pic>
          <p:nvPicPr>
            <p:cNvPr id="219" name="Google Shape;219;p1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59575" y="4208260"/>
              <a:ext cx="548700" cy="321493"/>
            </a:xfrm>
            <a:prstGeom prst="rect">
              <a:avLst/>
            </a:prstGeom>
            <a:noFill/>
            <a:ln>
              <a:noFill/>
            </a:ln>
          </p:spPr>
        </p:pic>
      </p:grpSp>
      <p:grpSp>
        <p:nvGrpSpPr>
          <p:cNvPr id="220" name="Google Shape;220;p11"/>
          <p:cNvGrpSpPr/>
          <p:nvPr/>
        </p:nvGrpSpPr>
        <p:grpSpPr>
          <a:xfrm>
            <a:off x="876500" y="4125807"/>
            <a:ext cx="666300" cy="713138"/>
            <a:chOff x="8037182" y="4194737"/>
            <a:chExt cx="666300" cy="713138"/>
          </a:xfrm>
        </p:grpSpPr>
        <p:pic>
          <p:nvPicPr>
            <p:cNvPr id="221" name="Google Shape;221;p11"/>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096129" y="4194737"/>
              <a:ext cx="502800" cy="276557"/>
            </a:xfrm>
            <a:prstGeom prst="rect">
              <a:avLst/>
            </a:prstGeom>
            <a:noFill/>
            <a:ln>
              <a:noFill/>
            </a:ln>
          </p:spPr>
        </p:pic>
        <p:sp>
          <p:nvSpPr>
            <p:cNvPr id="222" name="Google Shape;222;p11"/>
            <p:cNvSpPr txBox="1"/>
            <p:nvPr/>
          </p:nvSpPr>
          <p:spPr>
            <a:xfrm>
              <a:off x="8037182" y="45319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监测</a:t>
              </a:r>
            </a:p>
          </p:txBody>
        </p:sp>
      </p:grpSp>
      <p:grpSp>
        <p:nvGrpSpPr>
          <p:cNvPr id="223" name="Google Shape;223;p11"/>
          <p:cNvGrpSpPr/>
          <p:nvPr/>
        </p:nvGrpSpPr>
        <p:grpSpPr>
          <a:xfrm>
            <a:off x="1716950" y="3952570"/>
            <a:ext cx="666300" cy="886375"/>
            <a:chOff x="8559163" y="4021500"/>
            <a:chExt cx="666300" cy="886375"/>
          </a:xfrm>
        </p:grpSpPr>
        <p:sp>
          <p:nvSpPr>
            <p:cNvPr id="224" name="Google Shape;224;p11"/>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25" name="Google Shape;225;p11"/>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26" name="Google Shape;226;p11"/>
          <p:cNvGrpSpPr/>
          <p:nvPr/>
        </p:nvGrpSpPr>
        <p:grpSpPr>
          <a:xfrm>
            <a:off x="3380599" y="4087144"/>
            <a:ext cx="666300" cy="751800"/>
            <a:chOff x="8559138" y="4177875"/>
            <a:chExt cx="666300" cy="751800"/>
          </a:xfrm>
        </p:grpSpPr>
        <p:sp>
          <p:nvSpPr>
            <p:cNvPr id="227" name="Google Shape;227;p11"/>
            <p:cNvSpPr txBox="1"/>
            <p:nvPr/>
          </p:nvSpPr>
          <p:spPr>
            <a:xfrm>
              <a:off x="8559138" y="45537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安全</a:t>
              </a:r>
            </a:p>
          </p:txBody>
        </p:sp>
        <p:pic>
          <p:nvPicPr>
            <p:cNvPr id="228" name="Google Shape;228;p1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717970" y="4177875"/>
              <a:ext cx="348685" cy="375901"/>
            </a:xfrm>
            <a:prstGeom prst="rect">
              <a:avLst/>
            </a:prstGeom>
            <a:noFill/>
            <a:ln>
              <a:noFill/>
            </a:ln>
          </p:spPr>
        </p:pic>
      </p:grpSp>
      <p:grpSp>
        <p:nvGrpSpPr>
          <p:cNvPr id="229" name="Google Shape;229;p11"/>
          <p:cNvGrpSpPr/>
          <p:nvPr/>
        </p:nvGrpSpPr>
        <p:grpSpPr>
          <a:xfrm>
            <a:off x="2494241" y="4117670"/>
            <a:ext cx="666300" cy="721275"/>
            <a:chOff x="9016363" y="4186600"/>
            <a:chExt cx="666300" cy="721275"/>
          </a:xfrm>
        </p:grpSpPr>
        <p:pic>
          <p:nvPicPr>
            <p:cNvPr id="230" name="Google Shape;230;p11"/>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9149018" y="4186600"/>
              <a:ext cx="400988" cy="356101"/>
            </a:xfrm>
            <a:prstGeom prst="rect">
              <a:avLst/>
            </a:prstGeom>
            <a:noFill/>
            <a:ln>
              <a:noFill/>
            </a:ln>
          </p:spPr>
        </p:pic>
        <p:sp>
          <p:nvSpPr>
            <p:cNvPr id="231" name="Google Shape;231;p11"/>
            <p:cNvSpPr txBox="1"/>
            <p:nvPr/>
          </p:nvSpPr>
          <p:spPr>
            <a:xfrm>
              <a:off x="9016363" y="4531975"/>
              <a:ext cx="666300" cy="375900"/>
            </a:xfrm>
            <a:prstGeom prst="rect">
              <a:avLst/>
            </a:prstGeom>
            <a:noFill/>
            <a:ln>
              <a:noFill/>
            </a:ln>
          </p:spPr>
          <p:txBody>
            <a:bodyPr spcFirstLastPara="1" wrap="square" lIns="91425" tIns="91425" rIns="91425" bIns="91425" anchor="t" anchorCtr="0">
              <a:noAutofit/>
            </a:bodyPr>
            <a:lstStyle/>
            <a:p>
              <a:pPr lvl="0" algn="ctr"/>
              <a:r>
                <a:rPr lang="en-US" altLang="zh-CN" sz="700" dirty="0">
                  <a:solidFill>
                    <a:srgbClr val="606060"/>
                  </a:solidFill>
                </a:rPr>
                <a:t>Kafka </a:t>
              </a:r>
              <a:r>
                <a:rPr lang="zh-CN" altLang="en-US" sz="700" dirty="0">
                  <a:solidFill>
                    <a:srgbClr val="606060"/>
                  </a:solidFill>
                </a:rPr>
                <a:t>运行工具</a:t>
              </a:r>
              <a:endParaRPr lang="en-US" altLang="zh-CN" sz="700" dirty="0">
                <a:solidFill>
                  <a:srgbClr val="606060"/>
                </a:solidFill>
              </a:endParaRPr>
            </a:p>
          </p:txBody>
        </p:sp>
      </p:grpSp>
      <p:grpSp>
        <p:nvGrpSpPr>
          <p:cNvPr id="232" name="Google Shape;232;p11"/>
          <p:cNvGrpSpPr/>
          <p:nvPr/>
        </p:nvGrpSpPr>
        <p:grpSpPr>
          <a:xfrm>
            <a:off x="4168415" y="3433917"/>
            <a:ext cx="834900" cy="660305"/>
            <a:chOff x="5408100" y="3433145"/>
            <a:chExt cx="834900" cy="660305"/>
          </a:xfrm>
        </p:grpSpPr>
        <p:sp>
          <p:nvSpPr>
            <p:cNvPr id="233" name="Google Shape;233;p11"/>
            <p:cNvSpPr txBox="1"/>
            <p:nvPr/>
          </p:nvSpPr>
          <p:spPr>
            <a:xfrm>
              <a:off x="5408100" y="3717550"/>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包装规范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234" name="Google Shape;234;p1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596951" y="3433145"/>
              <a:ext cx="457198" cy="330296"/>
            </a:xfrm>
            <a:prstGeom prst="rect">
              <a:avLst/>
            </a:prstGeom>
            <a:noFill/>
            <a:ln>
              <a:noFill/>
            </a:ln>
          </p:spPr>
        </p:pic>
      </p:grpSp>
      <p:grpSp>
        <p:nvGrpSpPr>
          <p:cNvPr id="235" name="Google Shape;235;p11"/>
          <p:cNvGrpSpPr/>
          <p:nvPr/>
        </p:nvGrpSpPr>
        <p:grpSpPr>
          <a:xfrm>
            <a:off x="4222715" y="4045129"/>
            <a:ext cx="726300" cy="793816"/>
            <a:chOff x="8180676" y="4155984"/>
            <a:chExt cx="726300" cy="793816"/>
          </a:xfrm>
        </p:grpSpPr>
        <p:sp>
          <p:nvSpPr>
            <p:cNvPr id="236" name="Google Shape;236;p11"/>
            <p:cNvSpPr txBox="1"/>
            <p:nvPr/>
          </p:nvSpPr>
          <p:spPr>
            <a:xfrm>
              <a:off x="8180676" y="4573900"/>
              <a:ext cx="726300" cy="375900"/>
            </a:xfrm>
            <a:prstGeom prst="rect">
              <a:avLst/>
            </a:prstGeom>
            <a:noFill/>
            <a:ln>
              <a:noFill/>
            </a:ln>
          </p:spPr>
          <p:txBody>
            <a:bodyPr spcFirstLastPara="1" wrap="square" lIns="91425" tIns="91425" rIns="91425" bIns="91425" anchor="t" anchorCtr="0">
              <a:noAutofit/>
            </a:bodyPr>
            <a:lstStyle/>
            <a:p>
              <a:pPr lvl="0" algn="ctr"/>
              <a:r>
                <a:rPr lang="en-US" altLang="zh-CN" sz="700" dirty="0">
                  <a:solidFill>
                    <a:srgbClr val="606060"/>
                  </a:solidFill>
                </a:rPr>
                <a:t>VM </a:t>
              </a:r>
              <a:r>
                <a:rPr lang="zh-CN" altLang="en-US" sz="700" dirty="0">
                  <a:solidFill>
                    <a:srgbClr val="606060"/>
                  </a:solidFill>
                </a:rPr>
                <a:t>运行工具</a:t>
              </a:r>
            </a:p>
          </p:txBody>
        </p:sp>
        <p:pic>
          <p:nvPicPr>
            <p:cNvPr id="237" name="Google Shape;237;p1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342227" y="4155984"/>
              <a:ext cx="403199" cy="400516"/>
            </a:xfrm>
            <a:prstGeom prst="rect">
              <a:avLst/>
            </a:prstGeom>
            <a:noFill/>
            <a:ln>
              <a:noFill/>
            </a:ln>
          </p:spPr>
        </p:pic>
      </p:grpSp>
      <p:grpSp>
        <p:nvGrpSpPr>
          <p:cNvPr id="238" name="Google Shape;238;p11"/>
          <p:cNvGrpSpPr/>
          <p:nvPr/>
        </p:nvGrpSpPr>
        <p:grpSpPr>
          <a:xfrm>
            <a:off x="5138750" y="4152662"/>
            <a:ext cx="726300" cy="686282"/>
            <a:chOff x="8256876" y="4144550"/>
            <a:chExt cx="726300" cy="686282"/>
          </a:xfrm>
        </p:grpSpPr>
        <p:sp>
          <p:nvSpPr>
            <p:cNvPr id="239" name="Google Shape;239;p11"/>
            <p:cNvSpPr txBox="1"/>
            <p:nvPr/>
          </p:nvSpPr>
          <p:spPr>
            <a:xfrm>
              <a:off x="8256876" y="4454932"/>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存贮</a:t>
              </a:r>
            </a:p>
          </p:txBody>
        </p:sp>
        <p:pic>
          <p:nvPicPr>
            <p:cNvPr id="240" name="Google Shape;240;p1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368627" y="4144550"/>
              <a:ext cx="502798" cy="247848"/>
            </a:xfrm>
            <a:prstGeom prst="rect">
              <a:avLst/>
            </a:prstGeom>
            <a:noFill/>
            <a:ln>
              <a:noFill/>
            </a:ln>
          </p:spPr>
        </p:pic>
      </p:grpSp>
      <p:grpSp>
        <p:nvGrpSpPr>
          <p:cNvPr id="241" name="Google Shape;241;p11"/>
          <p:cNvGrpSpPr/>
          <p:nvPr/>
        </p:nvGrpSpPr>
        <p:grpSpPr>
          <a:xfrm>
            <a:off x="6026773" y="4101443"/>
            <a:ext cx="502800" cy="737502"/>
            <a:chOff x="8581775" y="4093323"/>
            <a:chExt cx="502800" cy="737502"/>
          </a:xfrm>
        </p:grpSpPr>
        <p:sp>
          <p:nvSpPr>
            <p:cNvPr id="242" name="Google Shape;242;p11"/>
            <p:cNvSpPr txBox="1"/>
            <p:nvPr/>
          </p:nvSpPr>
          <p:spPr>
            <a:xfrm>
              <a:off x="8581775" y="44549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存贮</a:t>
              </a:r>
            </a:p>
          </p:txBody>
        </p:sp>
        <p:pic>
          <p:nvPicPr>
            <p:cNvPr id="243" name="Google Shape;243;p1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664048" y="4093323"/>
              <a:ext cx="338254" cy="375900"/>
            </a:xfrm>
            <a:prstGeom prst="rect">
              <a:avLst/>
            </a:prstGeom>
            <a:noFill/>
            <a:ln>
              <a:noFill/>
            </a:ln>
          </p:spPr>
        </p:pic>
      </p:grpSp>
      <p:grpSp>
        <p:nvGrpSpPr>
          <p:cNvPr id="244" name="Google Shape;244;p11"/>
          <p:cNvGrpSpPr/>
          <p:nvPr/>
        </p:nvGrpSpPr>
        <p:grpSpPr>
          <a:xfrm>
            <a:off x="6699156" y="4101450"/>
            <a:ext cx="726300" cy="737500"/>
            <a:chOff x="8517050" y="4177650"/>
            <a:chExt cx="726300" cy="737500"/>
          </a:xfrm>
        </p:grpSpPr>
        <p:pic>
          <p:nvPicPr>
            <p:cNvPr id="245" name="Google Shape;245;p1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678600" y="4177650"/>
              <a:ext cx="403200" cy="403461"/>
            </a:xfrm>
            <a:prstGeom prst="rect">
              <a:avLst/>
            </a:prstGeom>
            <a:noFill/>
            <a:ln>
              <a:noFill/>
            </a:ln>
          </p:spPr>
        </p:pic>
        <p:sp>
          <p:nvSpPr>
            <p:cNvPr id="246" name="Google Shape;246;p11"/>
            <p:cNvSpPr txBox="1"/>
            <p:nvPr/>
          </p:nvSpPr>
          <p:spPr>
            <a:xfrm>
              <a:off x="8517050" y="45392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事件驱动的</a:t>
              </a:r>
              <a:endParaRPr lang="en-US" altLang="zh-CN" sz="700" dirty="0">
                <a:solidFill>
                  <a:srgbClr val="606060"/>
                </a:solidFill>
              </a:endParaRPr>
            </a:p>
            <a:p>
              <a:pPr marL="0" lvl="0" indent="0" algn="ctr" rtl="0">
                <a:spcBef>
                  <a:spcPts val="0"/>
                </a:spcBef>
                <a:spcAft>
                  <a:spcPts val="0"/>
                </a:spcAft>
                <a:buNone/>
              </a:pPr>
              <a:r>
                <a:rPr lang="zh-CN" altLang="en-US" sz="700" dirty="0">
                  <a:solidFill>
                    <a:srgbClr val="606060"/>
                  </a:solidFill>
                </a:rPr>
                <a:t>自动缩放</a:t>
              </a:r>
              <a:endParaRPr sz="700" dirty="0">
                <a:solidFill>
                  <a:srgbClr val="606060"/>
                </a:solidFill>
              </a:endParaRPr>
            </a:p>
          </p:txBody>
        </p:sp>
      </p:grpSp>
      <p:grpSp>
        <p:nvGrpSpPr>
          <p:cNvPr id="247" name="Google Shape;247;p11"/>
          <p:cNvGrpSpPr/>
          <p:nvPr/>
        </p:nvGrpSpPr>
        <p:grpSpPr>
          <a:xfrm>
            <a:off x="7526714" y="4045127"/>
            <a:ext cx="726300" cy="793823"/>
            <a:chOff x="8440850" y="4045127"/>
            <a:chExt cx="726300" cy="793823"/>
          </a:xfrm>
        </p:grpSpPr>
        <p:sp>
          <p:nvSpPr>
            <p:cNvPr id="248" name="Google Shape;248;p11"/>
            <p:cNvSpPr txBox="1"/>
            <p:nvPr/>
          </p:nvSpPr>
          <p:spPr>
            <a:xfrm>
              <a:off x="84408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服务网络</a:t>
              </a:r>
              <a:endParaRPr sz="700" dirty="0">
                <a:solidFill>
                  <a:srgbClr val="606060"/>
                </a:solidFill>
              </a:endParaRPr>
            </a:p>
            <a:p>
              <a:pPr marL="0" lvl="0" indent="0" algn="l" rtl="0">
                <a:spcBef>
                  <a:spcPts val="0"/>
                </a:spcBef>
                <a:spcAft>
                  <a:spcPts val="0"/>
                </a:spcAft>
                <a:buNone/>
              </a:pPr>
              <a:endParaRPr sz="700" dirty="0">
                <a:solidFill>
                  <a:srgbClr val="606060"/>
                </a:solidFill>
              </a:endParaRPr>
            </a:p>
          </p:txBody>
        </p:sp>
        <p:pic>
          <p:nvPicPr>
            <p:cNvPr id="249" name="Google Shape;249;p1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651875" y="4045127"/>
              <a:ext cx="323607" cy="472500"/>
            </a:xfrm>
            <a:prstGeom prst="rect">
              <a:avLst/>
            </a:prstGeom>
            <a:noFill/>
            <a:ln>
              <a:noFill/>
            </a:ln>
          </p:spPr>
        </p:pic>
      </p:grpSp>
      <p:grpSp>
        <p:nvGrpSpPr>
          <p:cNvPr id="250" name="Google Shape;250;p11"/>
          <p:cNvGrpSpPr/>
          <p:nvPr/>
        </p:nvGrpSpPr>
        <p:grpSpPr>
          <a:xfrm>
            <a:off x="8413072" y="4087152"/>
            <a:ext cx="726300" cy="675598"/>
            <a:chOff x="8669450" y="4163352"/>
            <a:chExt cx="726300" cy="675598"/>
          </a:xfrm>
        </p:grpSpPr>
        <p:pic>
          <p:nvPicPr>
            <p:cNvPr id="251" name="Google Shape;251;p1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801675" y="4163352"/>
              <a:ext cx="461850" cy="315038"/>
            </a:xfrm>
            <a:prstGeom prst="rect">
              <a:avLst/>
            </a:prstGeom>
            <a:noFill/>
            <a:ln>
              <a:noFill/>
            </a:ln>
          </p:spPr>
        </p:pic>
        <p:sp>
          <p:nvSpPr>
            <p:cNvPr id="252" name="Google Shape;252;p11"/>
            <p:cNvSpPr txBox="1"/>
            <p:nvPr/>
          </p:nvSpPr>
          <p:spPr>
            <a:xfrm>
              <a:off x="86694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高性能工作负载</a:t>
              </a:r>
              <a:endParaRPr sz="700" dirty="0">
                <a:solidFill>
                  <a:srgbClr val="606060"/>
                </a:solidFill>
              </a:endParaRPr>
            </a:p>
          </p:txBody>
        </p:sp>
      </p:grpSp>
    </p:spTree>
    <p:extLst>
      <p:ext uri="{BB962C8B-B14F-4D97-AF65-F5344CB8AC3E}">
        <p14:creationId xmlns:p14="http://schemas.microsoft.com/office/powerpoint/2010/main" val="834338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zh-CN" altLang="en-US" dirty="0"/>
              <a:t>参会人数</a:t>
            </a:r>
            <a:endParaRPr dirty="0"/>
          </a:p>
        </p:txBody>
      </p:sp>
      <p:pic>
        <p:nvPicPr>
          <p:cNvPr id="1380" name="Google Shape;1380;p37"/>
          <p:cNvPicPr preferRelativeResize="0"/>
          <p:nvPr/>
        </p:nvPicPr>
        <p:blipFill rotWithShape="1">
          <a:blip r:embed="rId3" cstate="print">
            <a:alphaModFix/>
            <a:extLst>
              <a:ext uri="{28A0092B-C50C-407E-A947-70E740481C1C}">
                <a14:useLocalDpi xmlns:a14="http://schemas.microsoft.com/office/drawing/2010/main"/>
              </a:ext>
            </a:extLst>
          </a:blip>
          <a:srcRect t="1978" b="1978"/>
          <a:stretch/>
        </p:blipFill>
        <p:spPr>
          <a:xfrm>
            <a:off x="152400" y="688289"/>
            <a:ext cx="8788654" cy="4074210"/>
          </a:xfrm>
          <a:prstGeom prst="rect">
            <a:avLst/>
          </a:prstGeom>
          <a:noFill/>
          <a:ln>
            <a:noFill/>
          </a:ln>
        </p:spPr>
      </p:pic>
    </p:spTree>
    <p:extLst>
      <p:ext uri="{BB962C8B-B14F-4D97-AF65-F5344CB8AC3E}">
        <p14:creationId xmlns:p14="http://schemas.microsoft.com/office/powerpoint/2010/main" val="40839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2001在服务器市场发布</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普及虚拟机（VM</a:t>
            </a:r>
            <a:r>
              <a:rPr lang="en-US" altLang="zh-CN" sz="1600" i="0" u="none" strike="noStrike" cap="none" dirty="0" err="1">
                <a:solidFill>
                  <a:schemeClr val="dk2"/>
                </a:solidFill>
                <a:latin typeface="Century Gothic"/>
                <a:ea typeface="Century Gothic"/>
                <a:cs typeface="Century Gothic"/>
                <a:sym typeface="Century Gothic"/>
              </a:rPr>
              <a:t>s</a:t>
            </a:r>
            <a:r>
              <a:rPr lang="en-US" sz="1600" i="0" u="none" strike="noStrike" cap="none" dirty="0">
                <a:solidFill>
                  <a:schemeClr val="dk2"/>
                </a:solidFill>
                <a:latin typeface="Century Gothic"/>
                <a:ea typeface="Century Gothic"/>
                <a:cs typeface="Century Gothic"/>
                <a:sym typeface="Century Gothic"/>
              </a:rPr>
              <a:t>）</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在一台物理机器上运行多个虚拟机，意味着你可以买</a:t>
            </a:r>
            <a:r>
              <a:rPr lang="en-US" sz="1600" dirty="0">
                <a:solidFill>
                  <a:schemeClr val="dk2"/>
                </a:solidFill>
                <a:latin typeface="Century Gothic"/>
                <a:ea typeface="Century Gothic"/>
                <a:cs typeface="Century Gothic"/>
                <a:sym typeface="Century Gothic"/>
              </a:rPr>
              <a:t>少一些</a:t>
            </a:r>
            <a:r>
              <a:rPr lang="en-US" sz="1600" i="0" u="none" strike="noStrike" cap="none" dirty="0">
                <a:solidFill>
                  <a:schemeClr val="dk2"/>
                </a:solidFill>
                <a:latin typeface="Century Gothic"/>
                <a:ea typeface="Century Gothic"/>
                <a:cs typeface="Century Gothic"/>
                <a:sym typeface="Century Gothic"/>
              </a:rPr>
              <a:t>服务器！</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架构的基石变为虚拟机</a:t>
            </a:r>
            <a:endParaRPr sz="1600" i="0" u="none" strike="noStrike" cap="none" dirty="0">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3590729" y="1471693"/>
            <a:ext cx="5347921"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亚马逊网络服务（AWS）在2006年推出弹性计算云（EC2）创建基础设施即服务的市场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按小时租用服务器</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把资本支出转换成运营支出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架构的基石也是虚拟机，叫亚马逊机器映像（AMI</a:t>
            </a:r>
            <a:r>
              <a:rPr lang="en-US" sz="1600" i="0" u="none" strike="noStrike" cap="none" dirty="0">
                <a:solidFill>
                  <a:schemeClr val="dk2"/>
                </a:solidFill>
                <a:latin typeface="Century Gothic"/>
                <a:ea typeface="Century Gothic"/>
                <a:cs typeface="Century Gothic"/>
                <a:sym typeface="Century Gothic"/>
              </a:rPr>
              <a:t>）</a:t>
            </a:r>
            <a:endParaRPr sz="1600" i="0" u="none" strike="noStrike" cap="none" dirty="0">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4" name="Google Shape;684;p88"/>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327;p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5"/>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9" name="Google Shape;359;p15"/>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360" name="Google Shape;360;p1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25209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1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693" y="0"/>
            <a:ext cx="9141308" cy="5143501"/>
          </a:xfrm>
          <a:prstGeom prst="rect">
            <a:avLst/>
          </a:prstGeom>
          <a:noFill/>
          <a:ln>
            <a:noFill/>
          </a:ln>
        </p:spPr>
      </p:pic>
    </p:spTree>
    <p:extLst>
      <p:ext uri="{BB962C8B-B14F-4D97-AF65-F5344CB8AC3E}">
        <p14:creationId xmlns:p14="http://schemas.microsoft.com/office/powerpoint/2010/main" val="62336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1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371" name="Google Shape;371;p17"/>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1263955071"/>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10608</TotalTime>
  <Words>3423</Words>
  <Application>Microsoft Macintosh PowerPoint</Application>
  <PresentationFormat>On-screen Show (16:9)</PresentationFormat>
  <Paragraphs>578</Paragraphs>
  <Slides>62</Slides>
  <Notes>62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CNCF项目成熟情况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最终用户社区有140多家公司</vt:lpstr>
      <vt:lpstr>CNCF 架构</vt:lpstr>
      <vt:lpstr>Kubernetes 在搜索趋势的情况</vt:lpstr>
      <vt:lpstr>30 个发展速度最快的开源项目</vt:lpstr>
      <vt:lpstr>无服务器在CNCF的情况</vt:lpstr>
      <vt:lpstr>CNCF 云原生定义 v1.0</vt:lpstr>
      <vt:lpstr>为什么各类型机构正在采用云原生技术</vt:lpstr>
      <vt:lpstr>PowerPoint Presentation</vt:lpstr>
      <vt:lpstr>500+ 会员且数量不断增长（白银会员，1）</vt:lpstr>
      <vt:lpstr>500+ 会员，且数量不断增长（白银会员，2）</vt:lpstr>
      <vt:lpstr>500+ 会员，且数量不断增长（白银会员，3）</vt:lpstr>
      <vt:lpstr> 中国区会员</vt:lpstr>
      <vt:lpstr>Kubernetes一致性认证</vt:lpstr>
      <vt:lpstr>95 家已认证的Kubernetes合作伙伴</vt:lpstr>
      <vt:lpstr>培训与认证</vt:lpstr>
      <vt:lpstr>Kubernetes认证服务供应商</vt:lpstr>
      <vt:lpstr>144 家KCSP合作伙伴</vt:lpstr>
      <vt:lpstr>CNF Testbed</vt:lpstr>
      <vt:lpstr>KubeCon + CloudNativeCon</vt:lpstr>
      <vt:lpstr>额外增加一场 2020 Kubernetes Forum: 东京</vt:lpstr>
      <vt:lpstr>KubeCon + CloudNativeCon参会人数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215</cp:revision>
  <cp:lastPrinted>2020-02-16T13:56:57Z</cp:lastPrinted>
  <dcterms:modified xsi:type="dcterms:W3CDTF">2020-04-28T01:22:48Z</dcterms:modified>
</cp:coreProperties>
</file>